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75" r:id="rId5"/>
    <p:sldId id="314" r:id="rId6"/>
    <p:sldId id="256" r:id="rId7"/>
    <p:sldId id="271" r:id="rId8"/>
    <p:sldId id="284" r:id="rId9"/>
    <p:sldId id="287" r:id="rId10"/>
    <p:sldId id="311" r:id="rId11"/>
    <p:sldId id="285" r:id="rId12"/>
    <p:sldId id="315" r:id="rId13"/>
    <p:sldId id="283" r:id="rId14"/>
    <p:sldId id="286" r:id="rId15"/>
    <p:sldId id="312" r:id="rId16"/>
    <p:sldId id="279" r:id="rId17"/>
    <p:sldId id="307" r:id="rId18"/>
    <p:sldId id="288" r:id="rId19"/>
    <p:sldId id="316" r:id="rId20"/>
    <p:sldId id="317" r:id="rId21"/>
    <p:sldId id="290" r:id="rId22"/>
    <p:sldId id="29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961092-CD3B-4C99-9214-FF73F2E57D65}" v="11" dt="2021-08-26T10:54:28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06" autoAdjust="0"/>
  </p:normalViewPr>
  <p:slideViewPr>
    <p:cSldViewPr>
      <p:cViewPr varScale="1">
        <p:scale>
          <a:sx n="83" d="100"/>
          <a:sy n="83" d="100"/>
        </p:scale>
        <p:origin x="138" y="3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oux Veilleux Thierry" userId="S::t.girouxveilleux@cegepmontpetit.ca::bc697d33-9471-40a8-956e-b1240ac55efe" providerId="AD" clId="Web-{EF3B38B0-E5BF-4ADD-AE9A-58A097026870}"/>
    <pc:docChg chg="modSld">
      <pc:chgData name="Giroux Veilleux Thierry" userId="S::t.girouxveilleux@cegepmontpetit.ca::bc697d33-9471-40a8-956e-b1240ac55efe" providerId="AD" clId="Web-{EF3B38B0-E5BF-4ADD-AE9A-58A097026870}" dt="2020-09-15T11:44:34.165" v="37" actId="20577"/>
      <pc:docMkLst>
        <pc:docMk/>
      </pc:docMkLst>
      <pc:sldChg chg="modSp">
        <pc:chgData name="Giroux Veilleux Thierry" userId="S::t.girouxveilleux@cegepmontpetit.ca::bc697d33-9471-40a8-956e-b1240ac55efe" providerId="AD" clId="Web-{EF3B38B0-E5BF-4ADD-AE9A-58A097026870}" dt="2020-09-15T11:43:10.443" v="26" actId="1076"/>
        <pc:sldMkLst>
          <pc:docMk/>
          <pc:sldMk cId="1216745327" sldId="271"/>
        </pc:sldMkLst>
        <pc:spChg chg="mod">
          <ac:chgData name="Giroux Veilleux Thierry" userId="S::t.girouxveilleux@cegepmontpetit.ca::bc697d33-9471-40a8-956e-b1240ac55efe" providerId="AD" clId="Web-{EF3B38B0-E5BF-4ADD-AE9A-58A097026870}" dt="2020-09-15T11:43:10.443" v="26" actId="1076"/>
          <ac:spMkLst>
            <pc:docMk/>
            <pc:sldMk cId="1216745327" sldId="271"/>
            <ac:spMk id="56" creationId="{7066B724-361F-41A4-B487-612C556A26FC}"/>
          </ac:spMkLst>
        </pc:spChg>
      </pc:sldChg>
      <pc:sldChg chg="addSp delSp modSp">
        <pc:chgData name="Giroux Veilleux Thierry" userId="S::t.girouxveilleux@cegepmontpetit.ca::bc697d33-9471-40a8-956e-b1240ac55efe" providerId="AD" clId="Web-{EF3B38B0-E5BF-4ADD-AE9A-58A097026870}" dt="2020-09-15T11:43:50.340" v="34"/>
        <pc:sldMkLst>
          <pc:docMk/>
          <pc:sldMk cId="151684630" sldId="284"/>
        </pc:sldMkLst>
        <pc:spChg chg="add del mod">
          <ac:chgData name="Giroux Veilleux Thierry" userId="S::t.girouxveilleux@cegepmontpetit.ca::bc697d33-9471-40a8-956e-b1240ac55efe" providerId="AD" clId="Web-{EF3B38B0-E5BF-4ADD-AE9A-58A097026870}" dt="2020-09-15T11:43:45.692" v="33"/>
          <ac:spMkLst>
            <pc:docMk/>
            <pc:sldMk cId="151684630" sldId="284"/>
            <ac:spMk id="2" creationId="{2075D442-06A4-4EAE-A509-67925098ABE5}"/>
          </ac:spMkLst>
        </pc:spChg>
        <pc:spChg chg="add">
          <ac:chgData name="Giroux Veilleux Thierry" userId="S::t.girouxveilleux@cegepmontpetit.ca::bc697d33-9471-40a8-956e-b1240ac55efe" providerId="AD" clId="Web-{EF3B38B0-E5BF-4ADD-AE9A-58A097026870}" dt="2020-09-15T11:43:50.340" v="34"/>
          <ac:spMkLst>
            <pc:docMk/>
            <pc:sldMk cId="151684630" sldId="284"/>
            <ac:spMk id="3" creationId="{39B4845E-9414-41A2-8656-BF863648C12D}"/>
          </ac:spMkLst>
        </pc:spChg>
        <pc:spChg chg="del">
          <ac:chgData name="Giroux Veilleux Thierry" userId="S::t.girouxveilleux@cegepmontpetit.ca::bc697d33-9471-40a8-956e-b1240ac55efe" providerId="AD" clId="Web-{EF3B38B0-E5BF-4ADD-AE9A-58A097026870}" dt="2020-09-15T11:43:41.467" v="31"/>
          <ac:spMkLst>
            <pc:docMk/>
            <pc:sldMk cId="151684630" sldId="284"/>
            <ac:spMk id="30" creationId="{ABD7BA51-BE76-4E7F-BAC2-3BE4D333BE5C}"/>
          </ac:spMkLst>
        </pc:spChg>
        <pc:spChg chg="mod">
          <ac:chgData name="Giroux Veilleux Thierry" userId="S::t.girouxveilleux@cegepmontpetit.ca::bc697d33-9471-40a8-956e-b1240ac55efe" providerId="AD" clId="Web-{EF3B38B0-E5BF-4ADD-AE9A-58A097026870}" dt="2020-09-15T11:43:33.864" v="29" actId="1076"/>
          <ac:spMkLst>
            <pc:docMk/>
            <pc:sldMk cId="151684630" sldId="284"/>
            <ac:spMk id="32" creationId="{2939270D-0B3F-464E-B821-42C8D4F2669B}"/>
          </ac:spMkLst>
        </pc:spChg>
      </pc:sldChg>
      <pc:sldChg chg="modSp">
        <pc:chgData name="Giroux Veilleux Thierry" userId="S::t.girouxveilleux@cegepmontpetit.ca::bc697d33-9471-40a8-956e-b1240ac55efe" providerId="AD" clId="Web-{EF3B38B0-E5BF-4ADD-AE9A-58A097026870}" dt="2020-09-15T11:44:30.527" v="35" actId="20577"/>
        <pc:sldMkLst>
          <pc:docMk/>
          <pc:sldMk cId="1033547313" sldId="286"/>
        </pc:sldMkLst>
        <pc:spChg chg="mod">
          <ac:chgData name="Giroux Veilleux Thierry" userId="S::t.girouxveilleux@cegepmontpetit.ca::bc697d33-9471-40a8-956e-b1240ac55efe" providerId="AD" clId="Web-{EF3B38B0-E5BF-4ADD-AE9A-58A097026870}" dt="2020-09-15T11:44:30.527" v="35" actId="20577"/>
          <ac:spMkLst>
            <pc:docMk/>
            <pc:sldMk cId="1033547313" sldId="286"/>
            <ac:spMk id="8" creationId="{78E38554-95A8-4880-8E0D-1A5E1B7CDD65}"/>
          </ac:spMkLst>
        </pc:spChg>
      </pc:sldChg>
    </pc:docChg>
  </pc:docChgLst>
  <pc:docChgLst>
    <pc:chgData name="Turgeon Valérie" userId="1b450f87-bfaa-4071-9d8b-ae7ea46261a8" providerId="ADAL" clId="{1E6B731B-E012-47DE-88CF-11262BDEFBD9}"/>
    <pc:docChg chg="modSld">
      <pc:chgData name="Turgeon Valérie" userId="1b450f87-bfaa-4071-9d8b-ae7ea46261a8" providerId="ADAL" clId="{1E6B731B-E012-47DE-88CF-11262BDEFBD9}" dt="2021-08-26T10:31:37.462" v="0" actId="20577"/>
      <pc:docMkLst>
        <pc:docMk/>
      </pc:docMkLst>
      <pc:sldChg chg="modSp mod">
        <pc:chgData name="Turgeon Valérie" userId="1b450f87-bfaa-4071-9d8b-ae7ea46261a8" providerId="ADAL" clId="{1E6B731B-E012-47DE-88CF-11262BDEFBD9}" dt="2021-08-26T10:31:37.462" v="0" actId="20577"/>
        <pc:sldMkLst>
          <pc:docMk/>
          <pc:sldMk cId="3683653239" sldId="279"/>
        </pc:sldMkLst>
        <pc:spChg chg="mod">
          <ac:chgData name="Turgeon Valérie" userId="1b450f87-bfaa-4071-9d8b-ae7ea46261a8" providerId="ADAL" clId="{1E6B731B-E012-47DE-88CF-11262BDEFBD9}" dt="2021-08-26T10:31:37.462" v="0" actId="20577"/>
          <ac:spMkLst>
            <pc:docMk/>
            <pc:sldMk cId="3683653239" sldId="279"/>
            <ac:spMk id="11" creationId="{229D388A-C0B0-4F0C-AE97-EB9E546E9103}"/>
          </ac:spMkLst>
        </pc:spChg>
      </pc:sldChg>
    </pc:docChg>
  </pc:docChgLst>
  <pc:docChgLst>
    <pc:chgData name="Giroux Veilleux Thierry" userId="bc697d33-9471-40a8-956e-b1240ac55efe" providerId="ADAL" clId="{10514FD0-27FD-9447-84FE-6B5D555DD51B}"/>
    <pc:docChg chg="custSel addSld delSld modSld sldOrd">
      <pc:chgData name="Giroux Veilleux Thierry" userId="bc697d33-9471-40a8-956e-b1240ac55efe" providerId="ADAL" clId="{10514FD0-27FD-9447-84FE-6B5D555DD51B}" dt="2020-09-15T01:06:55.815" v="1662" actId="14100"/>
      <pc:docMkLst>
        <pc:docMk/>
      </pc:docMkLst>
      <pc:sldChg chg="modSp">
        <pc:chgData name="Giroux Veilleux Thierry" userId="bc697d33-9471-40a8-956e-b1240ac55efe" providerId="ADAL" clId="{10514FD0-27FD-9447-84FE-6B5D555DD51B}" dt="2020-09-15T01:06:55.815" v="1662" actId="14100"/>
        <pc:sldMkLst>
          <pc:docMk/>
          <pc:sldMk cId="108638824" sldId="256"/>
        </pc:sldMkLst>
        <pc:spChg chg="mod">
          <ac:chgData name="Giroux Veilleux Thierry" userId="bc697d33-9471-40a8-956e-b1240ac55efe" providerId="ADAL" clId="{10514FD0-27FD-9447-84FE-6B5D555DD51B}" dt="2020-09-15T01:06:55.815" v="1662" actId="14100"/>
          <ac:spMkLst>
            <pc:docMk/>
            <pc:sldMk cId="108638824" sldId="256"/>
            <ac:spMk id="24" creationId="{00000000-0000-0000-0000-000000000000}"/>
          </ac:spMkLst>
        </pc:spChg>
      </pc:sldChg>
      <pc:sldChg chg="modSp">
        <pc:chgData name="Giroux Veilleux Thierry" userId="bc697d33-9471-40a8-956e-b1240ac55efe" providerId="ADAL" clId="{10514FD0-27FD-9447-84FE-6B5D555DD51B}" dt="2020-09-15T00:31:21.753" v="53" actId="20577"/>
        <pc:sldMkLst>
          <pc:docMk/>
          <pc:sldMk cId="1216745327" sldId="271"/>
        </pc:sldMkLst>
        <pc:spChg chg="mod">
          <ac:chgData name="Giroux Veilleux Thierry" userId="bc697d33-9471-40a8-956e-b1240ac55efe" providerId="ADAL" clId="{10514FD0-27FD-9447-84FE-6B5D555DD51B}" dt="2020-09-15T00:31:21.753" v="53" actId="20577"/>
          <ac:spMkLst>
            <pc:docMk/>
            <pc:sldMk cId="1216745327" sldId="271"/>
            <ac:spMk id="50" creationId="{75A76C86-2EA6-43B3-82F4-08BC59A5977D}"/>
          </ac:spMkLst>
        </pc:spChg>
      </pc:sldChg>
      <pc:sldChg chg="modSp">
        <pc:chgData name="Giroux Veilleux Thierry" userId="bc697d33-9471-40a8-956e-b1240ac55efe" providerId="ADAL" clId="{10514FD0-27FD-9447-84FE-6B5D555DD51B}" dt="2020-09-15T00:34:15.694" v="134" actId="20577"/>
        <pc:sldMkLst>
          <pc:docMk/>
          <pc:sldMk cId="3683653239" sldId="279"/>
        </pc:sldMkLst>
        <pc:spChg chg="mod">
          <ac:chgData name="Giroux Veilleux Thierry" userId="bc697d33-9471-40a8-956e-b1240ac55efe" providerId="ADAL" clId="{10514FD0-27FD-9447-84FE-6B5D555DD51B}" dt="2020-09-15T00:34:15.694" v="134" actId="20577"/>
          <ac:spMkLst>
            <pc:docMk/>
            <pc:sldMk cId="3683653239" sldId="279"/>
            <ac:spMk id="15" creationId="{1EB17F0B-C79D-44F7-B3DE-89E60A6C8D9D}"/>
          </ac:spMkLst>
        </pc:spChg>
      </pc:sldChg>
      <pc:sldChg chg="delSp">
        <pc:chgData name="Giroux Veilleux Thierry" userId="bc697d33-9471-40a8-956e-b1240ac55efe" providerId="ADAL" clId="{10514FD0-27FD-9447-84FE-6B5D555DD51B}" dt="2020-09-15T00:31:38.359" v="54" actId="478"/>
        <pc:sldMkLst>
          <pc:docMk/>
          <pc:sldMk cId="151684630" sldId="284"/>
        </pc:sldMkLst>
        <pc:spChg chg="del">
          <ac:chgData name="Giroux Veilleux Thierry" userId="bc697d33-9471-40a8-956e-b1240ac55efe" providerId="ADAL" clId="{10514FD0-27FD-9447-84FE-6B5D555DD51B}" dt="2020-09-15T00:31:38.359" v="54" actId="478"/>
          <ac:spMkLst>
            <pc:docMk/>
            <pc:sldMk cId="151684630" sldId="284"/>
            <ac:spMk id="43" creationId="{F327CF62-DEE4-4262-84B5-756A73EBE21B}"/>
          </ac:spMkLst>
        </pc:spChg>
      </pc:sldChg>
      <pc:sldChg chg="modSp">
        <pc:chgData name="Giroux Veilleux Thierry" userId="bc697d33-9471-40a8-956e-b1240ac55efe" providerId="ADAL" clId="{10514FD0-27FD-9447-84FE-6B5D555DD51B}" dt="2020-09-15T00:32:28.853" v="75" actId="20577"/>
        <pc:sldMkLst>
          <pc:docMk/>
          <pc:sldMk cId="2675658669" sldId="285"/>
        </pc:sldMkLst>
        <pc:spChg chg="mod">
          <ac:chgData name="Giroux Veilleux Thierry" userId="bc697d33-9471-40a8-956e-b1240ac55efe" providerId="ADAL" clId="{10514FD0-27FD-9447-84FE-6B5D555DD51B}" dt="2020-09-15T00:32:28.853" v="75" actId="20577"/>
          <ac:spMkLst>
            <pc:docMk/>
            <pc:sldMk cId="2675658669" sldId="285"/>
            <ac:spMk id="24" creationId="{65EF6085-1CF2-4FCA-B33C-4A87B338D7C3}"/>
          </ac:spMkLst>
        </pc:spChg>
      </pc:sldChg>
      <pc:sldChg chg="modSp">
        <pc:chgData name="Giroux Veilleux Thierry" userId="bc697d33-9471-40a8-956e-b1240ac55efe" providerId="ADAL" clId="{10514FD0-27FD-9447-84FE-6B5D555DD51B}" dt="2020-09-15T00:48:53.290" v="923" actId="20577"/>
        <pc:sldMkLst>
          <pc:docMk/>
          <pc:sldMk cId="779385882" sldId="288"/>
        </pc:sldMkLst>
        <pc:spChg chg="mod">
          <ac:chgData name="Giroux Veilleux Thierry" userId="bc697d33-9471-40a8-956e-b1240ac55efe" providerId="ADAL" clId="{10514FD0-27FD-9447-84FE-6B5D555DD51B}" dt="2020-09-15T00:35:31.232" v="202" actId="20577"/>
          <ac:spMkLst>
            <pc:docMk/>
            <pc:sldMk cId="779385882" sldId="288"/>
            <ac:spMk id="4" creationId="{A5BF5B1F-A7DD-4ACA-8E03-82226AAD6504}"/>
          </ac:spMkLst>
        </pc:spChg>
        <pc:spChg chg="mod">
          <ac:chgData name="Giroux Veilleux Thierry" userId="bc697d33-9471-40a8-956e-b1240ac55efe" providerId="ADAL" clId="{10514FD0-27FD-9447-84FE-6B5D555DD51B}" dt="2020-09-15T00:48:53.290" v="923" actId="20577"/>
          <ac:spMkLst>
            <pc:docMk/>
            <pc:sldMk cId="779385882" sldId="288"/>
            <ac:spMk id="5" creationId="{87BBB6F7-E6B1-41A1-AF51-947EC4A26460}"/>
          </ac:spMkLst>
        </pc:spChg>
        <pc:picChg chg="mod">
          <ac:chgData name="Giroux Veilleux Thierry" userId="bc697d33-9471-40a8-956e-b1240ac55efe" providerId="ADAL" clId="{10514FD0-27FD-9447-84FE-6B5D555DD51B}" dt="2020-09-15T00:48:39.136" v="901" actId="1076"/>
          <ac:picMkLst>
            <pc:docMk/>
            <pc:sldMk cId="779385882" sldId="288"/>
            <ac:picMk id="7" creationId="{95FDC69D-E37B-4FB6-B98F-C4FFB2F2BB8B}"/>
          </ac:picMkLst>
        </pc:picChg>
      </pc:sldChg>
      <pc:sldChg chg="modSp">
        <pc:chgData name="Giroux Veilleux Thierry" userId="bc697d33-9471-40a8-956e-b1240ac55efe" providerId="ADAL" clId="{10514FD0-27FD-9447-84FE-6B5D555DD51B}" dt="2020-09-15T00:50:07.355" v="928" actId="20577"/>
        <pc:sldMkLst>
          <pc:docMk/>
          <pc:sldMk cId="47540218" sldId="289"/>
        </pc:sldMkLst>
        <pc:spChg chg="mod">
          <ac:chgData name="Giroux Veilleux Thierry" userId="bc697d33-9471-40a8-956e-b1240ac55efe" providerId="ADAL" clId="{10514FD0-27FD-9447-84FE-6B5D555DD51B}" dt="2020-09-15T00:38:45.670" v="347" actId="20577"/>
          <ac:spMkLst>
            <pc:docMk/>
            <pc:sldMk cId="47540218" sldId="289"/>
            <ac:spMk id="2" creationId="{BAA5BF21-14C1-45A4-8EF5-31A2D0C62C30}"/>
          </ac:spMkLst>
        </pc:spChg>
        <pc:spChg chg="mod">
          <ac:chgData name="Giroux Veilleux Thierry" userId="bc697d33-9471-40a8-956e-b1240ac55efe" providerId="ADAL" clId="{10514FD0-27FD-9447-84FE-6B5D555DD51B}" dt="2020-09-15T00:50:07.355" v="928" actId="20577"/>
          <ac:spMkLst>
            <pc:docMk/>
            <pc:sldMk cId="47540218" sldId="289"/>
            <ac:spMk id="3" creationId="{4F894F78-6B3D-4AB9-81D2-4EF2C36C2DDB}"/>
          </ac:spMkLst>
        </pc:spChg>
      </pc:sldChg>
      <pc:sldChg chg="modSp">
        <pc:chgData name="Giroux Veilleux Thierry" userId="bc697d33-9471-40a8-956e-b1240ac55efe" providerId="ADAL" clId="{10514FD0-27FD-9447-84FE-6B5D555DD51B}" dt="2020-09-15T00:36:59.817" v="241" actId="20577"/>
        <pc:sldMkLst>
          <pc:docMk/>
          <pc:sldMk cId="948722968" sldId="290"/>
        </pc:sldMkLst>
        <pc:spChg chg="mod">
          <ac:chgData name="Giroux Veilleux Thierry" userId="bc697d33-9471-40a8-956e-b1240ac55efe" providerId="ADAL" clId="{10514FD0-27FD-9447-84FE-6B5D555DD51B}" dt="2020-09-15T00:36:59.817" v="241" actId="20577"/>
          <ac:spMkLst>
            <pc:docMk/>
            <pc:sldMk cId="948722968" sldId="290"/>
            <ac:spMk id="5" creationId="{87BBB6F7-E6B1-41A1-AF51-947EC4A26460}"/>
          </ac:spMkLst>
        </pc:spChg>
      </pc:sldChg>
      <pc:sldChg chg="modSp">
        <pc:chgData name="Giroux Veilleux Thierry" userId="bc697d33-9471-40a8-956e-b1240ac55efe" providerId="ADAL" clId="{10514FD0-27FD-9447-84FE-6B5D555DD51B}" dt="2020-09-15T00:49:40.207" v="927" actId="255"/>
        <pc:sldMkLst>
          <pc:docMk/>
          <pc:sldMk cId="3359017954" sldId="291"/>
        </pc:sldMkLst>
        <pc:spChg chg="mod">
          <ac:chgData name="Giroux Veilleux Thierry" userId="bc697d33-9471-40a8-956e-b1240ac55efe" providerId="ADAL" clId="{10514FD0-27FD-9447-84FE-6B5D555DD51B}" dt="2020-09-15T00:38:03.599" v="300" actId="20577"/>
          <ac:spMkLst>
            <pc:docMk/>
            <pc:sldMk cId="3359017954" sldId="291"/>
            <ac:spMk id="2" creationId="{6D05A6C0-CBB1-4CCF-B8FC-C5B832F605BE}"/>
          </ac:spMkLst>
        </pc:spChg>
        <pc:spChg chg="mod">
          <ac:chgData name="Giroux Veilleux Thierry" userId="bc697d33-9471-40a8-956e-b1240ac55efe" providerId="ADAL" clId="{10514FD0-27FD-9447-84FE-6B5D555DD51B}" dt="2020-09-15T00:49:40.207" v="927" actId="255"/>
          <ac:spMkLst>
            <pc:docMk/>
            <pc:sldMk cId="3359017954" sldId="291"/>
            <ac:spMk id="3" creationId="{73044C6A-ACFD-476D-B91A-A98C0009F6B6}"/>
          </ac:spMkLst>
        </pc:spChg>
      </pc:sldChg>
      <pc:sldChg chg="modSp">
        <pc:chgData name="Giroux Veilleux Thierry" userId="bc697d33-9471-40a8-956e-b1240ac55efe" providerId="ADAL" clId="{10514FD0-27FD-9447-84FE-6B5D555DD51B}" dt="2020-09-15T00:37:19.698" v="252" actId="20577"/>
        <pc:sldMkLst>
          <pc:docMk/>
          <pc:sldMk cId="1013041390" sldId="292"/>
        </pc:sldMkLst>
        <pc:spChg chg="mod">
          <ac:chgData name="Giroux Veilleux Thierry" userId="bc697d33-9471-40a8-956e-b1240ac55efe" providerId="ADAL" clId="{10514FD0-27FD-9447-84FE-6B5D555DD51B}" dt="2020-09-15T00:37:19.698" v="252" actId="20577"/>
          <ac:spMkLst>
            <pc:docMk/>
            <pc:sldMk cId="1013041390" sldId="292"/>
            <ac:spMk id="2" creationId="{7A54272F-5A98-4FB3-A010-612C47EFC9BA}"/>
          </ac:spMkLst>
        </pc:spChg>
      </pc:sldChg>
      <pc:sldChg chg="modSp">
        <pc:chgData name="Giroux Veilleux Thierry" userId="bc697d33-9471-40a8-956e-b1240ac55efe" providerId="ADAL" clId="{10514FD0-27FD-9447-84FE-6B5D555DD51B}" dt="2020-09-15T00:39:38.723" v="375" actId="20577"/>
        <pc:sldMkLst>
          <pc:docMk/>
          <pc:sldMk cId="1483435783" sldId="293"/>
        </pc:sldMkLst>
        <pc:spChg chg="mod">
          <ac:chgData name="Giroux Veilleux Thierry" userId="bc697d33-9471-40a8-956e-b1240ac55efe" providerId="ADAL" clId="{10514FD0-27FD-9447-84FE-6B5D555DD51B}" dt="2020-09-15T00:39:38.723" v="375" actId="20577"/>
          <ac:spMkLst>
            <pc:docMk/>
            <pc:sldMk cId="1483435783" sldId="293"/>
            <ac:spMk id="3" creationId="{1C389C86-C8B6-441F-85FB-2D757B4D1A88}"/>
          </ac:spMkLst>
        </pc:spChg>
      </pc:sldChg>
      <pc:sldChg chg="modSp ord">
        <pc:chgData name="Giroux Veilleux Thierry" userId="bc697d33-9471-40a8-956e-b1240ac55efe" providerId="ADAL" clId="{10514FD0-27FD-9447-84FE-6B5D555DD51B}" dt="2020-09-15T01:03:00.071" v="1496" actId="1076"/>
        <pc:sldMkLst>
          <pc:docMk/>
          <pc:sldMk cId="3735057169" sldId="294"/>
        </pc:sldMkLst>
        <pc:spChg chg="mod">
          <ac:chgData name="Giroux Veilleux Thierry" userId="bc697d33-9471-40a8-956e-b1240ac55efe" providerId="ADAL" clId="{10514FD0-27FD-9447-84FE-6B5D555DD51B}" dt="2020-09-15T01:02:09.698" v="1493" actId="20577"/>
          <ac:spMkLst>
            <pc:docMk/>
            <pc:sldMk cId="3735057169" sldId="294"/>
            <ac:spMk id="2" creationId="{42AA32C3-CE53-4CD1-B229-391AC47859FB}"/>
          </ac:spMkLst>
        </pc:spChg>
      </pc:sldChg>
      <pc:sldChg chg="modSp">
        <pc:chgData name="Giroux Veilleux Thierry" userId="bc697d33-9471-40a8-956e-b1240ac55efe" providerId="ADAL" clId="{10514FD0-27FD-9447-84FE-6B5D555DD51B}" dt="2020-09-15T00:54:39.732" v="1188" actId="20577"/>
        <pc:sldMkLst>
          <pc:docMk/>
          <pc:sldMk cId="3140538648" sldId="298"/>
        </pc:sldMkLst>
        <pc:spChg chg="mod">
          <ac:chgData name="Giroux Veilleux Thierry" userId="bc697d33-9471-40a8-956e-b1240ac55efe" providerId="ADAL" clId="{10514FD0-27FD-9447-84FE-6B5D555DD51B}" dt="2020-09-15T00:54:39.732" v="1188" actId="20577"/>
          <ac:spMkLst>
            <pc:docMk/>
            <pc:sldMk cId="3140538648" sldId="298"/>
            <ac:spMk id="3" creationId="{30EA2ADB-98F5-43A8-9142-38E13E2DBDFD}"/>
          </ac:spMkLst>
        </pc:spChg>
      </pc:sldChg>
      <pc:sldChg chg="modSp">
        <pc:chgData name="Giroux Veilleux Thierry" userId="bc697d33-9471-40a8-956e-b1240ac55efe" providerId="ADAL" clId="{10514FD0-27FD-9447-84FE-6B5D555DD51B}" dt="2020-09-15T00:42:57.091" v="635" actId="20577"/>
        <pc:sldMkLst>
          <pc:docMk/>
          <pc:sldMk cId="3134195882" sldId="300"/>
        </pc:sldMkLst>
        <pc:spChg chg="mod">
          <ac:chgData name="Giroux Veilleux Thierry" userId="bc697d33-9471-40a8-956e-b1240ac55efe" providerId="ADAL" clId="{10514FD0-27FD-9447-84FE-6B5D555DD51B}" dt="2020-09-15T00:42:57.091" v="635" actId="20577"/>
          <ac:spMkLst>
            <pc:docMk/>
            <pc:sldMk cId="3134195882" sldId="300"/>
            <ac:spMk id="3" creationId="{30EA2ADB-98F5-43A8-9142-38E13E2DBDFD}"/>
          </ac:spMkLst>
        </pc:spChg>
      </pc:sldChg>
      <pc:sldChg chg="modSp ord">
        <pc:chgData name="Giroux Veilleux Thierry" userId="bc697d33-9471-40a8-956e-b1240ac55efe" providerId="ADAL" clId="{10514FD0-27FD-9447-84FE-6B5D555DD51B}" dt="2020-09-15T01:03:16.227" v="1497" actId="1076"/>
        <pc:sldMkLst>
          <pc:docMk/>
          <pc:sldMk cId="1912527980" sldId="301"/>
        </pc:sldMkLst>
        <pc:spChg chg="mod">
          <ac:chgData name="Giroux Veilleux Thierry" userId="bc697d33-9471-40a8-956e-b1240ac55efe" providerId="ADAL" clId="{10514FD0-27FD-9447-84FE-6B5D555DD51B}" dt="2020-09-15T00:40:06.077" v="396" actId="20577"/>
          <ac:spMkLst>
            <pc:docMk/>
            <pc:sldMk cId="1912527980" sldId="301"/>
            <ac:spMk id="3" creationId="{C23EE795-1BA0-4812-8E41-65876FC81857}"/>
          </ac:spMkLst>
        </pc:spChg>
      </pc:sldChg>
      <pc:sldChg chg="modSp">
        <pc:chgData name="Giroux Veilleux Thierry" userId="bc697d33-9471-40a8-956e-b1240ac55efe" providerId="ADAL" clId="{10514FD0-27FD-9447-84FE-6B5D555DD51B}" dt="2020-09-15T01:01:31.506" v="1477" actId="1076"/>
        <pc:sldMkLst>
          <pc:docMk/>
          <pc:sldMk cId="1865853728" sldId="303"/>
        </pc:sldMkLst>
        <pc:spChg chg="mod">
          <ac:chgData name="Giroux Veilleux Thierry" userId="bc697d33-9471-40a8-956e-b1240ac55efe" providerId="ADAL" clId="{10514FD0-27FD-9447-84FE-6B5D555DD51B}" dt="2020-09-15T01:01:19.317" v="1476" actId="20577"/>
          <ac:spMkLst>
            <pc:docMk/>
            <pc:sldMk cId="1865853728" sldId="303"/>
            <ac:spMk id="3" creationId="{4ACB23D6-6265-44C4-9416-F825CFCC3502}"/>
          </ac:spMkLst>
        </pc:spChg>
        <pc:spChg chg="mod">
          <ac:chgData name="Giroux Veilleux Thierry" userId="bc697d33-9471-40a8-956e-b1240ac55efe" providerId="ADAL" clId="{10514FD0-27FD-9447-84FE-6B5D555DD51B}" dt="2020-09-15T01:01:31.506" v="1477" actId="1076"/>
          <ac:spMkLst>
            <pc:docMk/>
            <pc:sldMk cId="1865853728" sldId="303"/>
            <ac:spMk id="5" creationId="{D145BDB7-1D76-42ED-8F9C-03A3ABD164A0}"/>
          </ac:spMkLst>
        </pc:spChg>
      </pc:sldChg>
      <pc:sldChg chg="modSp new mod modClrScheme chgLayout">
        <pc:chgData name="Giroux Veilleux Thierry" userId="bc697d33-9471-40a8-956e-b1240ac55efe" providerId="ADAL" clId="{10514FD0-27FD-9447-84FE-6B5D555DD51B}" dt="2020-09-15T00:47:55.508" v="869" actId="20577"/>
        <pc:sldMkLst>
          <pc:docMk/>
          <pc:sldMk cId="2222057120" sldId="307"/>
        </pc:sldMkLst>
        <pc:spChg chg="mod ord">
          <ac:chgData name="Giroux Veilleux Thierry" userId="bc697d33-9471-40a8-956e-b1240ac55efe" providerId="ADAL" clId="{10514FD0-27FD-9447-84FE-6B5D555DD51B}" dt="2020-09-15T00:46:34.367" v="789" actId="20577"/>
          <ac:spMkLst>
            <pc:docMk/>
            <pc:sldMk cId="2222057120" sldId="307"/>
            <ac:spMk id="2" creationId="{17EBD22B-5F8B-DE4C-AA88-DF9D68C6C3FC}"/>
          </ac:spMkLst>
        </pc:spChg>
        <pc:spChg chg="mod ord">
          <ac:chgData name="Giroux Veilleux Thierry" userId="bc697d33-9471-40a8-956e-b1240ac55efe" providerId="ADAL" clId="{10514FD0-27FD-9447-84FE-6B5D555DD51B}" dt="2020-09-15T00:47:55.508" v="869" actId="20577"/>
          <ac:spMkLst>
            <pc:docMk/>
            <pc:sldMk cId="2222057120" sldId="307"/>
            <ac:spMk id="3" creationId="{459D9BB2-D8F4-7848-AB70-271303D97B86}"/>
          </ac:spMkLst>
        </pc:spChg>
      </pc:sldChg>
      <pc:sldChg chg="new del">
        <pc:chgData name="Giroux Veilleux Thierry" userId="bc697d33-9471-40a8-956e-b1240ac55efe" providerId="ADAL" clId="{10514FD0-27FD-9447-84FE-6B5D555DD51B}" dt="2020-09-15T00:54:16.764" v="1174" actId="2696"/>
        <pc:sldMkLst>
          <pc:docMk/>
          <pc:sldMk cId="4173149411" sldId="308"/>
        </pc:sldMkLst>
      </pc:sldChg>
      <pc:sldChg chg="delSp modSp add">
        <pc:chgData name="Giroux Veilleux Thierry" userId="bc697d33-9471-40a8-956e-b1240ac55efe" providerId="ADAL" clId="{10514FD0-27FD-9447-84FE-6B5D555DD51B}" dt="2020-09-15T00:54:10.860" v="1173" actId="1076"/>
        <pc:sldMkLst>
          <pc:docMk/>
          <pc:sldMk cId="3840668620" sldId="309"/>
        </pc:sldMkLst>
        <pc:spChg chg="mod">
          <ac:chgData name="Giroux Veilleux Thierry" userId="bc697d33-9471-40a8-956e-b1240ac55efe" providerId="ADAL" clId="{10514FD0-27FD-9447-84FE-6B5D555DD51B}" dt="2020-09-15T00:54:10.860" v="1173" actId="1076"/>
          <ac:spMkLst>
            <pc:docMk/>
            <pc:sldMk cId="3840668620" sldId="309"/>
            <ac:spMk id="3" creationId="{88C11871-E167-4279-BF07-8EF36EB6091F}"/>
          </ac:spMkLst>
        </pc:spChg>
        <pc:picChg chg="del">
          <ac:chgData name="Giroux Veilleux Thierry" userId="bc697d33-9471-40a8-956e-b1240ac55efe" providerId="ADAL" clId="{10514FD0-27FD-9447-84FE-6B5D555DD51B}" dt="2020-09-15T00:53:43.231" v="1160" actId="21"/>
          <ac:picMkLst>
            <pc:docMk/>
            <pc:sldMk cId="3840668620" sldId="309"/>
            <ac:picMk id="6" creationId="{E9B04CFC-EF6B-43A0-9E53-47D555E4F610}"/>
          </ac:picMkLst>
        </pc:picChg>
        <pc:picChg chg="del">
          <ac:chgData name="Giroux Veilleux Thierry" userId="bc697d33-9471-40a8-956e-b1240ac55efe" providerId="ADAL" clId="{10514FD0-27FD-9447-84FE-6B5D555DD51B}" dt="2020-09-15T00:53:47.790" v="1161" actId="21"/>
          <ac:picMkLst>
            <pc:docMk/>
            <pc:sldMk cId="3840668620" sldId="309"/>
            <ac:picMk id="7" creationId="{D89F02D3-D368-4E07-BEC0-B29562CD1035}"/>
          </ac:picMkLst>
        </pc:picChg>
      </pc:sldChg>
      <pc:sldChg chg="delSp modSp new mod modClrScheme chgLayout">
        <pc:chgData name="Giroux Veilleux Thierry" userId="bc697d33-9471-40a8-956e-b1240ac55efe" providerId="ADAL" clId="{10514FD0-27FD-9447-84FE-6B5D555DD51B}" dt="2020-09-15T00:55:48.506" v="1220" actId="20577"/>
        <pc:sldMkLst>
          <pc:docMk/>
          <pc:sldMk cId="2830476687" sldId="310"/>
        </pc:sldMkLst>
        <pc:spChg chg="mod ord">
          <ac:chgData name="Giroux Veilleux Thierry" userId="bc697d33-9471-40a8-956e-b1240ac55efe" providerId="ADAL" clId="{10514FD0-27FD-9447-84FE-6B5D555DD51B}" dt="2020-09-15T00:55:48.506" v="1220" actId="20577"/>
          <ac:spMkLst>
            <pc:docMk/>
            <pc:sldMk cId="2830476687" sldId="310"/>
            <ac:spMk id="2" creationId="{B29DF8B0-2C75-7840-BD7B-C0E2A03EDD7A}"/>
          </ac:spMkLst>
        </pc:spChg>
        <pc:spChg chg="del mod ord">
          <ac:chgData name="Giroux Veilleux Thierry" userId="bc697d33-9471-40a8-956e-b1240ac55efe" providerId="ADAL" clId="{10514FD0-27FD-9447-84FE-6B5D555DD51B}" dt="2020-09-15T00:55:26.730" v="1191" actId="21"/>
          <ac:spMkLst>
            <pc:docMk/>
            <pc:sldMk cId="2830476687" sldId="310"/>
            <ac:spMk id="3" creationId="{FAE456A3-5B6F-6C44-AF5E-78A8183FEC96}"/>
          </ac:spMkLst>
        </pc:spChg>
      </pc:sldChg>
      <pc:sldChg chg="delSp modSp new mod modClrScheme chgLayout">
        <pc:chgData name="Giroux Veilleux Thierry" userId="bc697d33-9471-40a8-956e-b1240ac55efe" providerId="ADAL" clId="{10514FD0-27FD-9447-84FE-6B5D555DD51B}" dt="2020-09-15T00:56:55.635" v="1263" actId="20577"/>
        <pc:sldMkLst>
          <pc:docMk/>
          <pc:sldMk cId="2555681110" sldId="311"/>
        </pc:sldMkLst>
        <pc:spChg chg="mod ord">
          <ac:chgData name="Giroux Veilleux Thierry" userId="bc697d33-9471-40a8-956e-b1240ac55efe" providerId="ADAL" clId="{10514FD0-27FD-9447-84FE-6B5D555DD51B}" dt="2020-09-15T00:56:55.635" v="1263" actId="20577"/>
          <ac:spMkLst>
            <pc:docMk/>
            <pc:sldMk cId="2555681110" sldId="311"/>
            <ac:spMk id="2" creationId="{69AF28F9-4180-1F4A-812C-796382D9BEBD}"/>
          </ac:spMkLst>
        </pc:spChg>
        <pc:spChg chg="del mod ord">
          <ac:chgData name="Giroux Veilleux Thierry" userId="bc697d33-9471-40a8-956e-b1240ac55efe" providerId="ADAL" clId="{10514FD0-27FD-9447-84FE-6B5D555DD51B}" dt="2020-09-15T00:56:19.736" v="1223" actId="21"/>
          <ac:spMkLst>
            <pc:docMk/>
            <pc:sldMk cId="2555681110" sldId="311"/>
            <ac:spMk id="3" creationId="{84BAF0FF-BEA0-A74D-BBDD-2B32F3D94118}"/>
          </ac:spMkLst>
        </pc:spChg>
      </pc:sldChg>
      <pc:sldChg chg="delSp modSp new mod modClrScheme chgLayout">
        <pc:chgData name="Giroux Veilleux Thierry" userId="bc697d33-9471-40a8-956e-b1240ac55efe" providerId="ADAL" clId="{10514FD0-27FD-9447-84FE-6B5D555DD51B}" dt="2020-09-15T00:57:46.280" v="1314" actId="20577"/>
        <pc:sldMkLst>
          <pc:docMk/>
          <pc:sldMk cId="1191315052" sldId="312"/>
        </pc:sldMkLst>
        <pc:spChg chg="mod ord">
          <ac:chgData name="Giroux Veilleux Thierry" userId="bc697d33-9471-40a8-956e-b1240ac55efe" providerId="ADAL" clId="{10514FD0-27FD-9447-84FE-6B5D555DD51B}" dt="2020-09-15T00:57:46.280" v="1314" actId="20577"/>
          <ac:spMkLst>
            <pc:docMk/>
            <pc:sldMk cId="1191315052" sldId="312"/>
            <ac:spMk id="2" creationId="{06C8D856-21DD-1349-87B1-2DF5587A571F}"/>
          </ac:spMkLst>
        </pc:spChg>
        <pc:spChg chg="del mod ord">
          <ac:chgData name="Giroux Veilleux Thierry" userId="bc697d33-9471-40a8-956e-b1240ac55efe" providerId="ADAL" clId="{10514FD0-27FD-9447-84FE-6B5D555DD51B}" dt="2020-09-15T00:57:14.415" v="1266" actId="21"/>
          <ac:spMkLst>
            <pc:docMk/>
            <pc:sldMk cId="1191315052" sldId="312"/>
            <ac:spMk id="3" creationId="{24BF2F55-C9A7-B844-AD43-C3D7E6390B35}"/>
          </ac:spMkLst>
        </pc:spChg>
      </pc:sldChg>
      <pc:sldChg chg="delSp modSp new mod modClrScheme chgLayout">
        <pc:chgData name="Giroux Veilleux Thierry" userId="bc697d33-9471-40a8-956e-b1240ac55efe" providerId="ADAL" clId="{10514FD0-27FD-9447-84FE-6B5D555DD51B}" dt="2020-09-15T01:03:53.983" v="1533" actId="20577"/>
        <pc:sldMkLst>
          <pc:docMk/>
          <pc:sldMk cId="2026497076" sldId="313"/>
        </pc:sldMkLst>
        <pc:spChg chg="mod ord">
          <ac:chgData name="Giroux Veilleux Thierry" userId="bc697d33-9471-40a8-956e-b1240ac55efe" providerId="ADAL" clId="{10514FD0-27FD-9447-84FE-6B5D555DD51B}" dt="2020-09-15T01:03:53.983" v="1533" actId="20577"/>
          <ac:spMkLst>
            <pc:docMk/>
            <pc:sldMk cId="2026497076" sldId="313"/>
            <ac:spMk id="2" creationId="{254DA571-DAF5-624A-95D9-0EC9AA510EB5}"/>
          </ac:spMkLst>
        </pc:spChg>
        <pc:spChg chg="del mod ord">
          <ac:chgData name="Giroux Veilleux Thierry" userId="bc697d33-9471-40a8-956e-b1240ac55efe" providerId="ADAL" clId="{10514FD0-27FD-9447-84FE-6B5D555DD51B}" dt="2020-09-15T01:03:27.177" v="1500" actId="21"/>
          <ac:spMkLst>
            <pc:docMk/>
            <pc:sldMk cId="2026497076" sldId="313"/>
            <ac:spMk id="3" creationId="{B265FEBB-AFFB-6640-83D4-0F8DC74EE446}"/>
          </ac:spMkLst>
        </pc:spChg>
      </pc:sldChg>
      <pc:sldChg chg="delSp modSp new mod modClrScheme chgLayout">
        <pc:chgData name="Giroux Veilleux Thierry" userId="bc697d33-9471-40a8-956e-b1240ac55efe" providerId="ADAL" clId="{10514FD0-27FD-9447-84FE-6B5D555DD51B}" dt="2020-09-15T01:06:42.989" v="1660" actId="255"/>
        <pc:sldMkLst>
          <pc:docMk/>
          <pc:sldMk cId="71119493" sldId="314"/>
        </pc:sldMkLst>
        <pc:spChg chg="del">
          <ac:chgData name="Giroux Veilleux Thierry" userId="bc697d33-9471-40a8-956e-b1240ac55efe" providerId="ADAL" clId="{10514FD0-27FD-9447-84FE-6B5D555DD51B}" dt="2020-09-15T01:04:20.479" v="1535" actId="700"/>
          <ac:spMkLst>
            <pc:docMk/>
            <pc:sldMk cId="71119493" sldId="314"/>
            <ac:spMk id="2" creationId="{E4E59725-D1F4-914E-9199-15AACE72C202}"/>
          </ac:spMkLst>
        </pc:spChg>
        <pc:spChg chg="mod ord">
          <ac:chgData name="Giroux Veilleux Thierry" userId="bc697d33-9471-40a8-956e-b1240ac55efe" providerId="ADAL" clId="{10514FD0-27FD-9447-84FE-6B5D555DD51B}" dt="2020-09-15T01:06:42.989" v="1660" actId="255"/>
          <ac:spMkLst>
            <pc:docMk/>
            <pc:sldMk cId="71119493" sldId="314"/>
            <ac:spMk id="3" creationId="{EA68F3DB-A0A1-764C-868C-1582EE93506B}"/>
          </ac:spMkLst>
        </pc:spChg>
      </pc:sldChg>
    </pc:docChg>
  </pc:docChgLst>
  <pc:docChgLst>
    <pc:chgData name="Giroux Veilleux Thierry" userId="S::t.girouxveilleux@cegepmontpetit.ca::bc697d33-9471-40a8-956e-b1240ac55efe" providerId="AD" clId="Web-{820F8FA5-AEF0-4066-6829-40B6EAEE823B}"/>
    <pc:docChg chg="delSld modSld">
      <pc:chgData name="Giroux Veilleux Thierry" userId="S::t.girouxveilleux@cegepmontpetit.ca::bc697d33-9471-40a8-956e-b1240ac55efe" providerId="AD" clId="Web-{820F8FA5-AEF0-4066-6829-40B6EAEE823B}" dt="2020-09-14T18:53:47.968" v="3"/>
      <pc:docMkLst>
        <pc:docMk/>
      </pc:docMkLst>
      <pc:sldChg chg="modSp">
        <pc:chgData name="Giroux Veilleux Thierry" userId="S::t.girouxveilleux@cegepmontpetit.ca::bc697d33-9471-40a8-956e-b1240ac55efe" providerId="AD" clId="Web-{820F8FA5-AEF0-4066-6829-40B6EAEE823B}" dt="2020-09-14T18:53:11.686" v="0" actId="20577"/>
        <pc:sldMkLst>
          <pc:docMk/>
          <pc:sldMk cId="1483435783" sldId="293"/>
        </pc:sldMkLst>
        <pc:spChg chg="mod">
          <ac:chgData name="Giroux Veilleux Thierry" userId="S::t.girouxveilleux@cegepmontpetit.ca::bc697d33-9471-40a8-956e-b1240ac55efe" providerId="AD" clId="Web-{820F8FA5-AEF0-4066-6829-40B6EAEE823B}" dt="2020-09-14T18:53:11.686" v="0" actId="20577"/>
          <ac:spMkLst>
            <pc:docMk/>
            <pc:sldMk cId="1483435783" sldId="293"/>
            <ac:spMk id="3" creationId="{1C389C86-C8B6-441F-85FB-2D757B4D1A88}"/>
          </ac:spMkLst>
        </pc:spChg>
      </pc:sldChg>
      <pc:sldChg chg="del">
        <pc:chgData name="Giroux Veilleux Thierry" userId="S::t.girouxveilleux@cegepmontpetit.ca::bc697d33-9471-40a8-956e-b1240ac55efe" providerId="AD" clId="Web-{820F8FA5-AEF0-4066-6829-40B6EAEE823B}" dt="2020-09-14T18:53:47.968" v="3"/>
        <pc:sldMkLst>
          <pc:docMk/>
          <pc:sldMk cId="1213361318" sldId="296"/>
        </pc:sldMkLst>
      </pc:sldChg>
    </pc:docChg>
  </pc:docChgLst>
  <pc:docChgLst>
    <pc:chgData name="Turgeon Valérie" userId="1b450f87-bfaa-4071-9d8b-ae7ea46261a8" providerId="ADAL" clId="{79961092-CD3B-4C99-9214-FF73F2E57D65}"/>
    <pc:docChg chg="custSel addSld delSld modSld">
      <pc:chgData name="Turgeon Valérie" userId="1b450f87-bfaa-4071-9d8b-ae7ea46261a8" providerId="ADAL" clId="{79961092-CD3B-4C99-9214-FF73F2E57D65}" dt="2021-08-26T10:59:49.889" v="171" actId="2696"/>
      <pc:docMkLst>
        <pc:docMk/>
      </pc:docMkLst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47540218" sldId="289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359017954" sldId="291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1483435783" sldId="293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735057169" sldId="294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997477404" sldId="295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760379817" sldId="297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140538648" sldId="298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134195882" sldId="300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1912527980" sldId="301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1865853728" sldId="303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03223076" sldId="305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232254602" sldId="306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3840668620" sldId="309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2830476687" sldId="310"/>
        </pc:sldMkLst>
      </pc:sldChg>
      <pc:sldChg chg="del">
        <pc:chgData name="Turgeon Valérie" userId="1b450f87-bfaa-4071-9d8b-ae7ea46261a8" providerId="ADAL" clId="{79961092-CD3B-4C99-9214-FF73F2E57D65}" dt="2021-08-26T10:39:47.083" v="0" actId="47"/>
        <pc:sldMkLst>
          <pc:docMk/>
          <pc:sldMk cId="2026497076" sldId="313"/>
        </pc:sldMkLst>
      </pc:sldChg>
      <pc:sldChg chg="modSp mod">
        <pc:chgData name="Turgeon Valérie" userId="1b450f87-bfaa-4071-9d8b-ae7ea46261a8" providerId="ADAL" clId="{79961092-CD3B-4C99-9214-FF73F2E57D65}" dt="2021-08-26T10:43:29.016" v="1" actId="20577"/>
        <pc:sldMkLst>
          <pc:docMk/>
          <pc:sldMk cId="71119493" sldId="314"/>
        </pc:sldMkLst>
        <pc:spChg chg="mod">
          <ac:chgData name="Turgeon Valérie" userId="1b450f87-bfaa-4071-9d8b-ae7ea46261a8" providerId="ADAL" clId="{79961092-CD3B-4C99-9214-FF73F2E57D65}" dt="2021-08-26T10:43:29.016" v="1" actId="20577"/>
          <ac:spMkLst>
            <pc:docMk/>
            <pc:sldMk cId="71119493" sldId="314"/>
            <ac:spMk id="3" creationId="{EA68F3DB-A0A1-764C-868C-1582EE93506B}"/>
          </ac:spMkLst>
        </pc:spChg>
      </pc:sldChg>
      <pc:sldChg chg="addSp delSp modSp new mod">
        <pc:chgData name="Turgeon Valérie" userId="1b450f87-bfaa-4071-9d8b-ae7ea46261a8" providerId="ADAL" clId="{79961092-CD3B-4C99-9214-FF73F2E57D65}" dt="2021-08-26T10:56:28.961" v="160" actId="27636"/>
        <pc:sldMkLst>
          <pc:docMk/>
          <pc:sldMk cId="1033834889" sldId="316"/>
        </pc:sldMkLst>
        <pc:spChg chg="mod">
          <ac:chgData name="Turgeon Valérie" userId="1b450f87-bfaa-4071-9d8b-ae7ea46261a8" providerId="ADAL" clId="{79961092-CD3B-4C99-9214-FF73F2E57D65}" dt="2021-08-26T10:46:59.335" v="14" actId="20577"/>
          <ac:spMkLst>
            <pc:docMk/>
            <pc:sldMk cId="1033834889" sldId="316"/>
            <ac:spMk id="2" creationId="{8A1FAC71-5FA3-457C-828E-B55144A67E8D}"/>
          </ac:spMkLst>
        </pc:spChg>
        <pc:spChg chg="add del mod">
          <ac:chgData name="Turgeon Valérie" userId="1b450f87-bfaa-4071-9d8b-ae7ea46261a8" providerId="ADAL" clId="{79961092-CD3B-4C99-9214-FF73F2E57D65}" dt="2021-08-26T10:49:09.823" v="24"/>
          <ac:spMkLst>
            <pc:docMk/>
            <pc:sldMk cId="1033834889" sldId="316"/>
            <ac:spMk id="3" creationId="{91AB92E9-8430-4EBA-BA35-41B8035D89DD}"/>
          </ac:spMkLst>
        </pc:spChg>
        <pc:spChg chg="add del mod">
          <ac:chgData name="Turgeon Valérie" userId="1b450f87-bfaa-4071-9d8b-ae7ea46261a8" providerId="ADAL" clId="{79961092-CD3B-4C99-9214-FF73F2E57D65}" dt="2021-08-26T10:48:56.666" v="23"/>
          <ac:spMkLst>
            <pc:docMk/>
            <pc:sldMk cId="1033834889" sldId="316"/>
            <ac:spMk id="4" creationId="{071A6C1D-6A73-468E-B2C7-1DE458162918}"/>
          </ac:spMkLst>
        </pc:spChg>
        <pc:spChg chg="add del mod">
          <ac:chgData name="Turgeon Valérie" userId="1b450f87-bfaa-4071-9d8b-ae7ea46261a8" providerId="ADAL" clId="{79961092-CD3B-4C99-9214-FF73F2E57D65}" dt="2021-08-26T10:49:23.719" v="31" actId="478"/>
          <ac:spMkLst>
            <pc:docMk/>
            <pc:sldMk cId="1033834889" sldId="316"/>
            <ac:spMk id="5" creationId="{5694FA56-672C-4C3C-B370-E40125A30CF5}"/>
          </ac:spMkLst>
        </pc:spChg>
        <pc:spChg chg="add mod">
          <ac:chgData name="Turgeon Valérie" userId="1b450f87-bfaa-4071-9d8b-ae7ea46261a8" providerId="ADAL" clId="{79961092-CD3B-4C99-9214-FF73F2E57D65}" dt="2021-08-26T10:56:28.961" v="160" actId="27636"/>
          <ac:spMkLst>
            <pc:docMk/>
            <pc:sldMk cId="1033834889" sldId="316"/>
            <ac:spMk id="6" creationId="{FEABEEF4-8CA6-43E1-BEB4-BA5D169000C8}"/>
          </ac:spMkLst>
        </pc:spChg>
        <pc:spChg chg="add mod">
          <ac:chgData name="Turgeon Valérie" userId="1b450f87-bfaa-4071-9d8b-ae7ea46261a8" providerId="ADAL" clId="{79961092-CD3B-4C99-9214-FF73F2E57D65}" dt="2021-08-26T10:55:32.436" v="116" actId="20577"/>
          <ac:spMkLst>
            <pc:docMk/>
            <pc:sldMk cId="1033834889" sldId="316"/>
            <ac:spMk id="8" creationId="{2E80235F-0924-4DE1-8705-3F0C10626917}"/>
          </ac:spMkLst>
        </pc:spChg>
        <pc:spChg chg="add mod">
          <ac:chgData name="Turgeon Valérie" userId="1b450f87-bfaa-4071-9d8b-ae7ea46261a8" providerId="ADAL" clId="{79961092-CD3B-4C99-9214-FF73F2E57D65}" dt="2021-08-26T10:55:50.149" v="131" actId="20577"/>
          <ac:spMkLst>
            <pc:docMk/>
            <pc:sldMk cId="1033834889" sldId="316"/>
            <ac:spMk id="9" creationId="{E3CD5F37-1A95-473E-A3A9-9CBBC38DCC6A}"/>
          </ac:spMkLst>
        </pc:spChg>
      </pc:sldChg>
      <pc:sldChg chg="modSp add mod">
        <pc:chgData name="Turgeon Valérie" userId="1b450f87-bfaa-4071-9d8b-ae7ea46261a8" providerId="ADAL" clId="{79961092-CD3B-4C99-9214-FF73F2E57D65}" dt="2021-08-26T10:57:27.532" v="169" actId="20577"/>
        <pc:sldMkLst>
          <pc:docMk/>
          <pc:sldMk cId="1696937788" sldId="317"/>
        </pc:sldMkLst>
        <pc:spChg chg="mod">
          <ac:chgData name="Turgeon Valérie" userId="1b450f87-bfaa-4071-9d8b-ae7ea46261a8" providerId="ADAL" clId="{79961092-CD3B-4C99-9214-FF73F2E57D65}" dt="2021-08-26T10:57:27.532" v="169" actId="20577"/>
          <ac:spMkLst>
            <pc:docMk/>
            <pc:sldMk cId="1696937788" sldId="317"/>
            <ac:spMk id="8" creationId="{2E80235F-0924-4DE1-8705-3F0C10626917}"/>
          </ac:spMkLst>
        </pc:spChg>
      </pc:sldChg>
      <pc:sldChg chg="new del">
        <pc:chgData name="Turgeon Valérie" userId="1b450f87-bfaa-4071-9d8b-ae7ea46261a8" providerId="ADAL" clId="{79961092-CD3B-4C99-9214-FF73F2E57D65}" dt="2021-08-26T10:59:49.889" v="171" actId="2696"/>
        <pc:sldMkLst>
          <pc:docMk/>
          <pc:sldMk cId="80049053" sldId="318"/>
        </pc:sldMkLst>
      </pc:sldChg>
    </pc:docChg>
  </pc:docChgLst>
  <pc:docChgLst>
    <pc:chgData name="Giroux Veilleux Thierry" userId="S::t.girouxveilleux@cegepmontpetit.ca::bc697d33-9471-40a8-956e-b1240ac55efe" providerId="AD" clId="Web-{14C6F6AB-D9C0-4644-85FA-8573ABBD55A0}"/>
    <pc:docChg chg="addSld modSld">
      <pc:chgData name="Giroux Veilleux Thierry" userId="S::t.girouxveilleux@cegepmontpetit.ca::bc697d33-9471-40a8-956e-b1240ac55efe" providerId="AD" clId="Web-{14C6F6AB-D9C0-4644-85FA-8573ABBD55A0}" dt="2020-09-15T01:14:09.467" v="352" actId="20577"/>
      <pc:docMkLst>
        <pc:docMk/>
      </pc:docMkLst>
      <pc:sldChg chg="addSp delSp modSp new">
        <pc:chgData name="Giroux Veilleux Thierry" userId="S::t.girouxveilleux@cegepmontpetit.ca::bc697d33-9471-40a8-956e-b1240ac55efe" providerId="AD" clId="Web-{14C6F6AB-D9C0-4644-85FA-8573ABBD55A0}" dt="2020-09-15T01:14:09.467" v="351" actId="20577"/>
        <pc:sldMkLst>
          <pc:docMk/>
          <pc:sldMk cId="3224625728" sldId="315"/>
        </pc:sldMkLst>
        <pc:spChg chg="del">
          <ac:chgData name="Giroux Veilleux Thierry" userId="S::t.girouxveilleux@cegepmontpetit.ca::bc697d33-9471-40a8-956e-b1240ac55efe" providerId="AD" clId="Web-{14C6F6AB-D9C0-4644-85FA-8573ABBD55A0}" dt="2020-09-15T01:12:20.045" v="115"/>
          <ac:spMkLst>
            <pc:docMk/>
            <pc:sldMk cId="3224625728" sldId="315"/>
            <ac:spMk id="2" creationId="{D7B77C70-09B4-44BC-B114-126556965402}"/>
          </ac:spMkLst>
        </pc:spChg>
        <pc:spChg chg="del">
          <ac:chgData name="Giroux Veilleux Thierry" userId="S::t.girouxveilleux@cegepmontpetit.ca::bc697d33-9471-40a8-956e-b1240ac55efe" providerId="AD" clId="Web-{14C6F6AB-D9C0-4644-85FA-8573ABBD55A0}" dt="2020-09-15T01:10:29.825" v="1"/>
          <ac:spMkLst>
            <pc:docMk/>
            <pc:sldMk cId="3224625728" sldId="315"/>
            <ac:spMk id="3" creationId="{809EE13B-5D7C-4BB6-B422-28D510CD3B00}"/>
          </ac:spMkLst>
        </pc:spChg>
        <pc:spChg chg="add mod">
          <ac:chgData name="Giroux Veilleux Thierry" userId="S::t.girouxveilleux@cegepmontpetit.ca::bc697d33-9471-40a8-956e-b1240ac55efe" providerId="AD" clId="Web-{14C6F6AB-D9C0-4644-85FA-8573ABBD55A0}" dt="2020-09-15T01:14:09.467" v="351" actId="20577"/>
          <ac:spMkLst>
            <pc:docMk/>
            <pc:sldMk cId="3224625728" sldId="315"/>
            <ac:spMk id="4" creationId="{6C44D03B-D307-404E-9933-5EA7D06A9991}"/>
          </ac:spMkLst>
        </pc:spChg>
        <pc:spChg chg="add">
          <ac:chgData name="Giroux Veilleux Thierry" userId="S::t.girouxveilleux@cegepmontpetit.ca::bc697d33-9471-40a8-956e-b1240ac55efe" providerId="AD" clId="Web-{14C6F6AB-D9C0-4644-85FA-8573ABBD55A0}" dt="2020-09-15T01:12:20.592" v="116"/>
          <ac:spMkLst>
            <pc:docMk/>
            <pc:sldMk cId="3224625728" sldId="315"/>
            <ac:spMk id="7" creationId="{6EDB567A-7D15-492C-A30E-2470869DF59C}"/>
          </ac:spMkLst>
        </pc:spChg>
        <pc:picChg chg="add mod">
          <ac:chgData name="Giroux Veilleux Thierry" userId="S::t.girouxveilleux@cegepmontpetit.ca::bc697d33-9471-40a8-956e-b1240ac55efe" providerId="AD" clId="Web-{14C6F6AB-D9C0-4644-85FA-8573ABBD55A0}" dt="2020-09-15T01:13:24.045" v="256" actId="1076"/>
          <ac:picMkLst>
            <pc:docMk/>
            <pc:sldMk cId="3224625728" sldId="315"/>
            <ac:picMk id="5" creationId="{864B4A59-5BA5-4C0C-8F16-F723DFF8FE8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5989B-BEEB-44CD-87AD-B6538A7B97EB}" type="datetimeFigureOut">
              <a:rPr lang="fr-CA" smtClean="0"/>
              <a:t>2021-08-26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351AB-BCAF-4C9E-BDF8-E0DA0A6F531C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53079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Les différents composants MVC génère du HTML qui permet la validation.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6498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À la création de l’objet, les validations sont fait et le </a:t>
            </a:r>
            <a:r>
              <a:rPr lang="fr-CA" dirty="0" err="1"/>
              <a:t>ModelState</a:t>
            </a:r>
            <a:r>
              <a:rPr lang="fr-CA" dirty="0"/>
              <a:t> est </a:t>
            </a:r>
            <a:r>
              <a:rPr lang="fr-CA" dirty="0" err="1"/>
              <a:t>populé</a:t>
            </a:r>
            <a:r>
              <a:rPr lang="fr-CA" dirty="0"/>
              <a:t>. 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2031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Les composants vous aident à bien les utiliser…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351AB-BCAF-4C9E-BDF8-E0DA0A6F531C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07222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8/26/2021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bm.com/developerworks/library/se-owasptop10/index.html#:~:text=OWASP%20top%2010%20vulnerabilities%201%20Injection.%20Warren%20Moynihan,send%20malicious%20code%20to%20websites.%20Plus%20d%27articles...%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ocs.microsoft.com/fr-fr/dotnet/api/microsoft.aspnetcore.mvc.modelbinding.modelstatedictionary?view=aspnetcore-3.1" TargetMode="External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hyperlink" Target="https://docs.microsoft.com/fr-fr/aspnet/core/mvc/models/validation?view=aspnetcore-3.1#remote-attribute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hyperlink" Target="https://jqueryvalidation.org/documentation/" TargetMode="External"/><Relationship Id="rId5" Type="http://schemas.openxmlformats.org/officeDocument/2006/relationships/image" Target="../media/image11.svg"/><Relationship Id="rId10" Type="http://schemas.openxmlformats.org/officeDocument/2006/relationships/hyperlink" Target="https://www.w3schools.com/tags/att_input_type.asp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docs.microsoft.com/fr-fr/dotnet/api/microsoft.aspnetcore.mvc.modelbinding.modelstatedictionary?view=aspnetcore-3.1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2057400" y="1447800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72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72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72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54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5314572" y="2971800"/>
            <a:ext cx="42179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Impact" pitchFamily="34" charset="0"/>
              </a:rPr>
              <a:t>Validations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C121D1F8-CF9C-426D-901D-73800AFBD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91879"/>
            <a:ext cx="9144000" cy="742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6C7FD9-E439-4575-8044-78EAB5AB8134}"/>
              </a:ext>
            </a:extLst>
          </p:cNvPr>
          <p:cNvSpPr txBox="1"/>
          <p:nvPr/>
        </p:nvSpPr>
        <p:spPr>
          <a:xfrm>
            <a:off x="228600" y="763060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Application Web :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2EDD01E7-0D0A-4CE1-85F8-4CC082D6D7A2}"/>
              </a:ext>
            </a:extLst>
          </p:cNvPr>
          <p:cNvSpPr txBox="1"/>
          <p:nvPr/>
        </p:nvSpPr>
        <p:spPr>
          <a:xfrm>
            <a:off x="952500" y="1200566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 </a:t>
            </a:r>
            <a:r>
              <a:rPr lang="fr-CA" dirty="0" err="1"/>
              <a:t>modelState</a:t>
            </a:r>
            <a:r>
              <a:rPr lang="fr-CA" dirty="0"/>
              <a:t> est </a:t>
            </a:r>
            <a:r>
              <a:rPr lang="fr-CA" dirty="0" err="1"/>
              <a:t>populé</a:t>
            </a:r>
            <a:r>
              <a:rPr lang="fr-CA" dirty="0"/>
              <a:t> dans le contrôleur. </a:t>
            </a:r>
          </a:p>
          <a:p>
            <a:r>
              <a:rPr lang="fr-CA" dirty="0"/>
              <a:t>Au </a:t>
            </a:r>
            <a:r>
              <a:rPr lang="fr-CA" dirty="0" err="1"/>
              <a:t>ModelBinding</a:t>
            </a:r>
            <a:r>
              <a:rPr lang="fr-CA" dirty="0"/>
              <a:t>…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B68B70B7-C671-402D-85BA-6B569D8DFB7D}"/>
              </a:ext>
            </a:extLst>
          </p:cNvPr>
          <p:cNvCxnSpPr>
            <a:cxnSpLocks/>
          </p:cNvCxnSpPr>
          <p:nvPr/>
        </p:nvCxnSpPr>
        <p:spPr>
          <a:xfrm>
            <a:off x="5257800" y="2434102"/>
            <a:ext cx="2057400" cy="3090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4FA851D-CA22-4CB4-9C3B-ED43AB6A2576}"/>
              </a:ext>
            </a:extLst>
          </p:cNvPr>
          <p:cNvSpPr txBox="1"/>
          <p:nvPr/>
        </p:nvSpPr>
        <p:spPr>
          <a:xfrm>
            <a:off x="1066800" y="3423635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Lorsque c’est invalide, il faut retourner la vue avec le formulaire pour afficher les erreurs!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A3C467A-7EA8-4F63-B542-6B45E54CA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47" y="4159435"/>
            <a:ext cx="7048130" cy="25985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16B8EDC-AC3C-4B21-89B3-C854A50FD697}"/>
              </a:ext>
            </a:extLst>
          </p:cNvPr>
          <p:cNvCxnSpPr/>
          <p:nvPr/>
        </p:nvCxnSpPr>
        <p:spPr>
          <a:xfrm flipH="1">
            <a:off x="4424746" y="4495800"/>
            <a:ext cx="3881054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288423A-4E0A-4293-A233-C3BFAC621980}"/>
              </a:ext>
            </a:extLst>
          </p:cNvPr>
          <p:cNvCxnSpPr>
            <a:cxnSpLocks/>
          </p:cNvCxnSpPr>
          <p:nvPr/>
        </p:nvCxnSpPr>
        <p:spPr>
          <a:xfrm flipH="1">
            <a:off x="1991623" y="5638800"/>
            <a:ext cx="6237977" cy="89749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74D53864-5394-454A-AADE-1B19EE0165F3}"/>
              </a:ext>
            </a:extLst>
          </p:cNvPr>
          <p:cNvSpPr txBox="1"/>
          <p:nvPr/>
        </p:nvSpPr>
        <p:spPr>
          <a:xfrm>
            <a:off x="8326515" y="42630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Valide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D4D617-A923-42FF-A423-56833726461E}"/>
              </a:ext>
            </a:extLst>
          </p:cNvPr>
          <p:cNvSpPr txBox="1"/>
          <p:nvPr/>
        </p:nvSpPr>
        <p:spPr>
          <a:xfrm>
            <a:off x="8229600" y="544881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Invalide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113F5F9-2D1B-4F0F-AC92-F3A8F4720847}"/>
              </a:ext>
            </a:extLst>
          </p:cNvPr>
          <p:cNvCxnSpPr>
            <a:cxnSpLocks/>
            <a:stCxn id="38" idx="1"/>
          </p:cNvCxnSpPr>
          <p:nvPr/>
        </p:nvCxnSpPr>
        <p:spPr>
          <a:xfrm flipH="1">
            <a:off x="4038600" y="5633479"/>
            <a:ext cx="4191000" cy="2362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04D75B71-991B-422A-AB48-43075B412A67}"/>
              </a:ext>
            </a:extLst>
          </p:cNvPr>
          <p:cNvSpPr txBox="1"/>
          <p:nvPr/>
        </p:nvSpPr>
        <p:spPr>
          <a:xfrm>
            <a:off x="952500" y="1787771"/>
            <a:ext cx="5600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i="1" dirty="0"/>
              <a:t>… Le </a:t>
            </a:r>
            <a:r>
              <a:rPr lang="fr-CA" b="1" i="1" dirty="0" err="1"/>
              <a:t>ModelBinding</a:t>
            </a:r>
            <a:r>
              <a:rPr lang="fr-CA" dirty="0"/>
              <a:t> est la création d’un objet et  le mapping des informations de la requête dans l’objet.</a:t>
            </a:r>
          </a:p>
        </p:txBody>
      </p:sp>
    </p:spTree>
    <p:extLst>
      <p:ext uri="{BB962C8B-B14F-4D97-AF65-F5344CB8AC3E}">
        <p14:creationId xmlns:p14="http://schemas.microsoft.com/office/powerpoint/2010/main" val="653665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336C7FD9-E439-4575-8044-78EAB5AB8134}"/>
              </a:ext>
            </a:extLst>
          </p:cNvPr>
          <p:cNvSpPr txBox="1"/>
          <p:nvPr/>
        </p:nvSpPr>
        <p:spPr>
          <a:xfrm>
            <a:off x="304800" y="801617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Application Web / Navigateur Web :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671BCD12-1478-4760-AD26-FF40106A0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3" y="2372223"/>
            <a:ext cx="8304602" cy="1771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D554C96-ACB7-475C-A63E-0E90CF7C2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3" t="64755" r="31470" b="14129"/>
          <a:stretch/>
        </p:blipFill>
        <p:spPr>
          <a:xfrm>
            <a:off x="739588" y="1242246"/>
            <a:ext cx="7438716" cy="3789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28C4EEA-5138-4BFF-917B-857EB45DE3EE}"/>
              </a:ext>
            </a:extLst>
          </p:cNvPr>
          <p:cNvSpPr txBox="1"/>
          <p:nvPr/>
        </p:nvSpPr>
        <p:spPr>
          <a:xfrm>
            <a:off x="754613" y="1644072"/>
            <a:ext cx="762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fr-CA" dirty="0"/>
              <a:t>L’élément de validation va afficher automatiquement les erreurs du </a:t>
            </a:r>
            <a:r>
              <a:rPr lang="fr-CA" dirty="0" err="1"/>
              <a:t>ModelState</a:t>
            </a:r>
            <a:r>
              <a:rPr lang="fr-CA" dirty="0"/>
              <a:t>. C’est comme si vous feriez ceci :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8E38554-95A8-4880-8E0D-1A5E1B7CDD65}"/>
              </a:ext>
            </a:extLst>
          </p:cNvPr>
          <p:cNvSpPr txBox="1"/>
          <p:nvPr/>
        </p:nvSpPr>
        <p:spPr>
          <a:xfrm>
            <a:off x="739588" y="4143565"/>
            <a:ext cx="8276578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Lorsque l’erreur est associée à la propriété vide («  ») Elle sera affiché dans le sommaire elle est considéré comme une erreur du modèle et non d’une propriété du modèle.  : 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C3D6DA-CBB1-4F17-9A4C-236AA6788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13" y="4831521"/>
            <a:ext cx="9300065" cy="5027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1A0A902-2349-443F-BE08-CFACB96354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074" t="16504" b="21506"/>
          <a:stretch/>
        </p:blipFill>
        <p:spPr>
          <a:xfrm>
            <a:off x="4728859" y="5535559"/>
            <a:ext cx="4330356" cy="13801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2E9A150-8308-445B-B902-C8A558AF41F4}"/>
              </a:ext>
            </a:extLst>
          </p:cNvPr>
          <p:cNvSpPr txBox="1"/>
          <p:nvPr/>
        </p:nvSpPr>
        <p:spPr>
          <a:xfrm>
            <a:off x="739588" y="5432146"/>
            <a:ext cx="4061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fr-CA" dirty="0"/>
              <a:t>Vous pouvez aussi afficher l’ensemble des erreurs dans le sommaire. </a:t>
            </a:r>
          </a:p>
        </p:txBody>
      </p:sp>
    </p:spTree>
    <p:extLst>
      <p:ext uri="{BB962C8B-B14F-4D97-AF65-F5344CB8AC3E}">
        <p14:creationId xmlns:p14="http://schemas.microsoft.com/office/powerpoint/2010/main" val="1033547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C8D856-21DD-1349-87B1-2DF5587A5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2693987"/>
            <a:ext cx="9067800" cy="1470025"/>
          </a:xfrm>
        </p:spPr>
        <p:txBody>
          <a:bodyPr/>
          <a:lstStyle/>
          <a:p>
            <a:r>
              <a:rPr lang="fr-CA" dirty="0"/>
              <a:t>Les annotations et validateurs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1315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439" y="919803"/>
            <a:ext cx="89154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dirty="0" err="1"/>
              <a:t>Mais</a:t>
            </a:r>
            <a:r>
              <a:rPr lang="en-US" sz="2900" dirty="0"/>
              <a:t> </a:t>
            </a:r>
            <a:r>
              <a:rPr lang="en-US" sz="2900" dirty="0" err="1"/>
              <a:t>d’où</a:t>
            </a:r>
            <a:r>
              <a:rPr lang="en-US" sz="2900" dirty="0"/>
              <a:t> </a:t>
            </a:r>
            <a:r>
              <a:rPr lang="en-US" sz="2900" dirty="0" err="1"/>
              <a:t>viennent</a:t>
            </a:r>
            <a:r>
              <a:rPr lang="en-US" sz="2900" dirty="0"/>
              <a:t> </a:t>
            </a:r>
            <a:r>
              <a:rPr lang="en-US" sz="2900" dirty="0" err="1"/>
              <a:t>ces</a:t>
            </a:r>
            <a:r>
              <a:rPr lang="en-US" sz="2900" dirty="0"/>
              <a:t> validations?</a:t>
            </a:r>
            <a:br>
              <a:rPr lang="en-US" sz="2900" dirty="0"/>
            </a:br>
            <a:endParaRPr lang="en-US" sz="2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8DD4D9EC-679C-457B-B898-91071E581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23" y="2114732"/>
            <a:ext cx="8093040" cy="15428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29D388A-C0B0-4F0C-AE97-EB9E546E9103}"/>
              </a:ext>
            </a:extLst>
          </p:cNvPr>
          <p:cNvSpPr txBox="1"/>
          <p:nvPr/>
        </p:nvSpPr>
        <p:spPr>
          <a:xfrm>
            <a:off x="299796" y="1464629"/>
            <a:ext cx="83108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Du </a:t>
            </a:r>
            <a:r>
              <a:rPr lang="en-US" sz="1800" dirty="0" err="1"/>
              <a:t>modèle</a:t>
            </a:r>
            <a:r>
              <a:rPr lang="en-US" sz="1800" dirty="0"/>
              <a:t> bien </a:t>
            </a:r>
            <a:r>
              <a:rPr lang="en-US" sz="1800" dirty="0" err="1"/>
              <a:t>sûr</a:t>
            </a:r>
            <a:r>
              <a:rPr lang="en-US" sz="1800" dirty="0"/>
              <a:t>! (</a:t>
            </a:r>
            <a:r>
              <a:rPr lang="en-US" sz="1800" dirty="0" err="1"/>
              <a:t>ou</a:t>
            </a:r>
            <a:r>
              <a:rPr lang="en-US" sz="1800" dirty="0"/>
              <a:t> du </a:t>
            </a:r>
            <a:r>
              <a:rPr lang="en-US" sz="1800" dirty="0" err="1"/>
              <a:t>ViewModel</a:t>
            </a:r>
            <a:r>
              <a:rPr lang="en-US" sz="1800" dirty="0"/>
              <a:t>) </a:t>
            </a:r>
            <a:r>
              <a:rPr lang="en-US" sz="1800" dirty="0" err="1"/>
              <a:t>C’est</a:t>
            </a:r>
            <a:r>
              <a:rPr lang="en-US" sz="1800" dirty="0"/>
              <a:t> le </a:t>
            </a:r>
            <a:r>
              <a:rPr lang="en-US" sz="1800" dirty="0" err="1"/>
              <a:t>rôle</a:t>
            </a:r>
            <a:r>
              <a:rPr lang="en-US" sz="1800" dirty="0"/>
              <a:t> des </a:t>
            </a:r>
            <a:r>
              <a:rPr lang="en-US" sz="1800" dirty="0" err="1"/>
              <a:t>attributs</a:t>
            </a:r>
            <a:r>
              <a:rPr lang="en-US" sz="1800" dirty="0"/>
              <a:t> </a:t>
            </a:r>
            <a:r>
              <a:rPr lang="en-US" sz="1800" dirty="0" err="1"/>
              <a:t>provenant</a:t>
            </a:r>
            <a:r>
              <a:rPr lang="en-US" sz="1800" dirty="0"/>
              <a:t> de </a:t>
            </a:r>
            <a:r>
              <a:rPr lang="en-US" sz="1800" dirty="0" err="1"/>
              <a:t>DataAnnotation</a:t>
            </a:r>
            <a:endParaRPr lang="fr-CA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B17F0B-C79D-44F7-B3DE-89E60A6C8D9D}"/>
              </a:ext>
            </a:extLst>
          </p:cNvPr>
          <p:cNvSpPr txBox="1"/>
          <p:nvPr/>
        </p:nvSpPr>
        <p:spPr>
          <a:xfrm>
            <a:off x="234435" y="3996809"/>
            <a:ext cx="6907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800" dirty="0"/>
              <a:t>… ou simplement, de façon manuelle dans le code…</a:t>
            </a:r>
            <a:endParaRPr lang="fr-CA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AE34DE8-DB17-412C-B442-81C1C0C6F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873" y="4437848"/>
            <a:ext cx="7350139" cy="6463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EBD22B-5F8B-DE4C-AA88-DF9D68C6C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annotations ont une triple fonction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9D9BB2-D8F4-7848-AB70-271303D97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590" y="1371600"/>
            <a:ext cx="8361810" cy="4419600"/>
          </a:xfrm>
        </p:spPr>
        <p:txBody>
          <a:bodyPr/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Contrôler comment la donnée est affichée et ses métadonnées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Valider la valeur (vide, pas vide, format)</a:t>
            </a:r>
          </a:p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tx1">
                    <a:lumMod val="90000"/>
                    <a:lumOff val="10000"/>
                  </a:schemeClr>
                </a:solidFill>
              </a:rPr>
              <a:t>Mettre en place les contraintes du modèle </a:t>
            </a:r>
            <a:endParaRPr lang="fr-FR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0571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BF5B1F-A7DD-4ACA-8E03-82226AAD6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annotations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7BBB6F7-E6B1-41A1-AF51-947EC4A26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335" y="1328181"/>
            <a:ext cx="7696200" cy="44196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[Key]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La clef : N’est pas perçu comme un champ visible dans un formulaire généré avec EF. La clef primaire sur la BD.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[Timestamp]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un champ qui permet de valider la concurrence (il va l’ajouter dans le where du update (where id=… and Timestamp=…).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Required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 c’est requis ou non. Contrôle le NOT NULL dans la BD, mais aussi si c’est requis dans le formulaire. 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5FDC69D-E37B-4FB6-B98F-C4FFB2F2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026" y="3696370"/>
            <a:ext cx="4277322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85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FAC71-5FA3-457C-828E-B55144A67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Clé primaire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EABEEF4-8CA6-43E1-BEB4-BA5D1690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838200"/>
          </a:xfrm>
        </p:spPr>
        <p:txBody>
          <a:bodyPr>
            <a:normAutofit lnSpcReduction="10000"/>
          </a:bodyPr>
          <a:lstStyle/>
          <a:p>
            <a:r>
              <a:rPr lang="fr-CA" dirty="0"/>
              <a:t>Conventions: pas besoin d’annotation</a:t>
            </a:r>
          </a:p>
          <a:p>
            <a:r>
              <a:rPr lang="fr-CA" dirty="0"/>
              <a:t>Id ou </a:t>
            </a:r>
            <a:r>
              <a:rPr lang="fr-CA" dirty="0" err="1"/>
              <a:t>NOM_CLASSEId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80235F-0924-4DE1-8705-3F0C10626917}"/>
              </a:ext>
            </a:extLst>
          </p:cNvPr>
          <p:cNvSpPr txBox="1"/>
          <p:nvPr/>
        </p:nvSpPr>
        <p:spPr>
          <a:xfrm>
            <a:off x="96456" y="2316909"/>
            <a:ext cx="4252249" cy="23110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CD5F37-1A95-473E-A3A9-9CBBC38DCC6A}"/>
              </a:ext>
            </a:extLst>
          </p:cNvPr>
          <p:cNvSpPr txBox="1"/>
          <p:nvPr/>
        </p:nvSpPr>
        <p:spPr>
          <a:xfrm>
            <a:off x="4572000" y="2316909"/>
            <a:ext cx="4572000" cy="23110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ProductId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834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1FAC71-5FA3-457C-828E-B55144A67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Clé primaire</a:t>
            </a: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FEABEEF4-8CA6-43E1-BEB4-BA5D169000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57200"/>
          </a:xfrm>
        </p:spPr>
        <p:txBody>
          <a:bodyPr/>
          <a:lstStyle/>
          <a:p>
            <a:r>
              <a:rPr lang="fr-CA" dirty="0"/>
              <a:t>Explicite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E80235F-0924-4DE1-8705-3F0C10626917}"/>
              </a:ext>
            </a:extLst>
          </p:cNvPr>
          <p:cNvSpPr txBox="1"/>
          <p:nvPr/>
        </p:nvSpPr>
        <p:spPr>
          <a:xfrm>
            <a:off x="96456" y="2316909"/>
            <a:ext cx="4252249" cy="27084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[Key]</a:t>
            </a:r>
            <a:endParaRPr lang="fr-CA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ProductNo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3CD5F37-1A95-473E-A3A9-9CBBC38DCC6A}"/>
              </a:ext>
            </a:extLst>
          </p:cNvPr>
          <p:cNvSpPr txBox="1"/>
          <p:nvPr/>
        </p:nvSpPr>
        <p:spPr>
          <a:xfrm>
            <a:off x="4572000" y="2316909"/>
            <a:ext cx="4572000" cy="27084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Product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[Key]</a:t>
            </a:r>
            <a:endParaRPr lang="fr-CA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No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Name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ShortDesc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double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Price {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4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37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5BF5B1F-A7DD-4ACA-8E03-82226AAD65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</a:t>
            </a:r>
            <a:r>
              <a:rPr lang="fr-CA" dirty="0" err="1"/>
              <a:t>DataAnnotations</a:t>
            </a:r>
            <a:endParaRPr lang="fr-CA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87BBB6F7-E6B1-41A1-AF51-947EC4A264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8534400" cy="4876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MinLength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Minimum de caractères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Maximum de caractères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[</a:t>
            </a:r>
            <a:r>
              <a:rPr lang="fr-CA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StringLength</a:t>
            </a:r>
            <a:r>
              <a:rPr lang="fr-CA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]  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Même chose que pour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MaxLength</a:t>
            </a: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a aussi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InverseProperty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Table,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Column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ForeignKey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DatabaseGenerated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et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ComplexType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 qui ne sont pas des attributs de validation mais plutôt des attributs de configuration. On ne les verra pas tous puisqu’on utilise les conventions.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l"/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2881990-B212-4177-AC0C-5CFFA290E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43" y="2896360"/>
            <a:ext cx="4612305" cy="75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2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54272F-5A98-4FB3-A010-612C47EFC9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 nom du type…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18FC9E6-BA68-423B-81D6-7174BFB66B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Des fois on veut mettre une précision spécifique. On peut le faire ainsi.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Notez que ça fonctionne avec les autres types SQL (exemple char(10), varchar(10),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nvarchar</a:t>
            </a: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(10))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On peut aussi le faire avec notre </a:t>
            </a:r>
            <a:r>
              <a:rPr lang="fr-CA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modelBuilder</a:t>
            </a: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B714655-3002-41FB-8984-6C50C68AF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1546"/>
            <a:ext cx="6941103" cy="50007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2450D8-49F6-4C44-976C-B88B4D90E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24" y="5556527"/>
            <a:ext cx="7240253" cy="91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41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EA68F3DB-A0A1-764C-868C-1582EE9350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sz="4000" dirty="0">
                <a:solidFill>
                  <a:schemeClr val="bg1"/>
                </a:solidFill>
              </a:rPr>
              <a:t>Sommaire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Les niveaux de validation 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Les annotations et validations </a:t>
            </a:r>
          </a:p>
          <a:p>
            <a:pPr marL="800100" lvl="1" indent="-3429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/>
                </a:solidFill>
              </a:rPr>
              <a:t>Contrôler le HTML génèré</a:t>
            </a:r>
          </a:p>
          <a:p>
            <a:endParaRPr lang="fr-CA" dirty="0">
              <a:solidFill>
                <a:schemeClr val="bg1"/>
              </a:solidFill>
            </a:endParaRP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9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Validations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1" y="1066800"/>
            <a:ext cx="7348198" cy="5105400"/>
          </a:xfrm>
        </p:spPr>
        <p:txBody>
          <a:bodyPr/>
          <a:lstStyle/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Si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l’utilisateur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mettait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toujours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bonnes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on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n’aurait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besoin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validation.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Mais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n’est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pas 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cas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 première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vulnérabilité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selon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OWASP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c’est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l’injection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Il faut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valider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toutes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nos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 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En MVC, nous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avons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3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niveaux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validations. </a:t>
            </a:r>
          </a:p>
          <a:p>
            <a:pPr marL="914400" lvl="1" indent="-457200" algn="l"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Niveaux</a:t>
            </a:r>
            <a:r>
              <a:rPr lang="en-US" dirty="0"/>
              <a:t> de validations</a:t>
            </a:r>
          </a:p>
        </p:txBody>
      </p:sp>
      <p:pic>
        <p:nvPicPr>
          <p:cNvPr id="3" name="Graphique 2" descr="Base de données">
            <a:extLst>
              <a:ext uri="{FF2B5EF4-FFF2-40B4-BE49-F238E27FC236}">
                <a16:creationId xmlns:a16="http://schemas.microsoft.com/office/drawing/2014/main" id="{578BC84C-E0FD-4DF5-B435-46A02D911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1141" y="1484420"/>
            <a:ext cx="914400" cy="914400"/>
          </a:xfrm>
          <a:prstGeom prst="rect">
            <a:avLst/>
          </a:prstGeom>
        </p:spPr>
      </p:pic>
      <p:pic>
        <p:nvPicPr>
          <p:cNvPr id="6" name="Graphique 5" descr="Serveur">
            <a:extLst>
              <a:ext uri="{FF2B5EF4-FFF2-40B4-BE49-F238E27FC236}">
                <a16:creationId xmlns:a16="http://schemas.microsoft.com/office/drawing/2014/main" id="{36AE6B62-9153-4B4A-9D2F-B1D73D6A5B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76070" y="1484420"/>
            <a:ext cx="914400" cy="914400"/>
          </a:xfrm>
          <a:prstGeom prst="rect">
            <a:avLst/>
          </a:prstGeom>
        </p:spPr>
      </p:pic>
      <p:pic>
        <p:nvPicPr>
          <p:cNvPr id="8" name="Graphique 7" descr="Ethernet">
            <a:extLst>
              <a:ext uri="{FF2B5EF4-FFF2-40B4-BE49-F238E27FC236}">
                <a16:creationId xmlns:a16="http://schemas.microsoft.com/office/drawing/2014/main" id="{2C67A351-AF48-49AC-BFF7-A78FC04EFB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1866" y="1825840"/>
            <a:ext cx="914400" cy="914400"/>
          </a:xfrm>
          <a:prstGeom prst="rect">
            <a:avLst/>
          </a:prstGeom>
        </p:spPr>
      </p:pic>
      <p:pic>
        <p:nvPicPr>
          <p:cNvPr id="10" name="Graphique 9" descr="Internet">
            <a:extLst>
              <a:ext uri="{FF2B5EF4-FFF2-40B4-BE49-F238E27FC236}">
                <a16:creationId xmlns:a16="http://schemas.microsoft.com/office/drawing/2014/main" id="{0DDD47BF-0BD1-4D91-9E69-E52816687A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000" y="1484420"/>
            <a:ext cx="914400" cy="914400"/>
          </a:xfrm>
          <a:prstGeom prst="rect">
            <a:avLst/>
          </a:prstGeom>
        </p:spPr>
      </p:pic>
      <p:pic>
        <p:nvPicPr>
          <p:cNvPr id="11" name="Graphique 10" descr="Ethernet">
            <a:extLst>
              <a:ext uri="{FF2B5EF4-FFF2-40B4-BE49-F238E27FC236}">
                <a16:creationId xmlns:a16="http://schemas.microsoft.com/office/drawing/2014/main" id="{FC59ABFD-18C7-49AC-A68F-5CE6ACE426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05841" y="1931448"/>
            <a:ext cx="914400" cy="914400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F7AA94E-1976-4B79-9A03-C2E46849E96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1295400" y="1941620"/>
            <a:ext cx="24806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3B41D0AA-0DA5-4A77-A3DA-A8226133FCC1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690470" y="1921830"/>
            <a:ext cx="2480671" cy="1979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1277147-790D-4876-A983-871DFE565FD3}"/>
              </a:ext>
            </a:extLst>
          </p:cNvPr>
          <p:cNvSpPr txBox="1"/>
          <p:nvPr/>
        </p:nvSpPr>
        <p:spPr>
          <a:xfrm>
            <a:off x="113930" y="4459181"/>
            <a:ext cx="2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hlinkClick r:id="rId10"/>
              </a:rPr>
              <a:t>Types d’entrée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>
                <a:hlinkClick r:id="rId11"/>
              </a:rPr>
              <a:t>jquery.validation</a:t>
            </a:r>
            <a:endParaRPr lang="fr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>
                <a:hlinkClick r:id="rId12"/>
              </a:rPr>
              <a:t>Remote</a:t>
            </a:r>
            <a:r>
              <a:rPr lang="fr-CA" dirty="0">
                <a:hlinkClick r:id="rId12"/>
              </a:rPr>
              <a:t> </a:t>
            </a:r>
            <a:r>
              <a:rPr lang="fr-CA" dirty="0" err="1">
                <a:hlinkClick r:id="rId12"/>
              </a:rPr>
              <a:t>Attribute</a:t>
            </a:r>
            <a:endParaRPr lang="fr-CA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244832-82BB-4C95-8C69-6901FF173AD7}"/>
              </a:ext>
            </a:extLst>
          </p:cNvPr>
          <p:cNvSpPr txBox="1"/>
          <p:nvPr/>
        </p:nvSpPr>
        <p:spPr>
          <a:xfrm>
            <a:off x="3180692" y="4462141"/>
            <a:ext cx="27053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Validation de l’url (</a:t>
            </a:r>
            <a:r>
              <a:rPr lang="fr-CA" dirty="0" err="1"/>
              <a:t>routing</a:t>
            </a:r>
            <a:r>
              <a:rPr lang="fr-CA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b="1" dirty="0"/>
              <a:t>Model Binding</a:t>
            </a:r>
            <a:r>
              <a:rPr lang="fr-CA" dirty="0"/>
              <a:t> (validation du modèle)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/>
              <a:t>ModelState</a:t>
            </a:r>
            <a:r>
              <a:rPr lang="fr-CA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D92865B7-0141-4F4E-AFE0-E4AAD7D439B7}"/>
              </a:ext>
            </a:extLst>
          </p:cNvPr>
          <p:cNvSpPr txBox="1"/>
          <p:nvPr/>
        </p:nvSpPr>
        <p:spPr>
          <a:xfrm>
            <a:off x="6553200" y="4511403"/>
            <a:ext cx="27053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NOT NULL vs NULL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Grandeur du champ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Clefs étrangères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Clefs primaires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361C8BD-2536-424A-B36B-036A09D5942B}"/>
              </a:ext>
            </a:extLst>
          </p:cNvPr>
          <p:cNvCxnSpPr>
            <a:cxnSpLocks/>
          </p:cNvCxnSpPr>
          <p:nvPr/>
        </p:nvCxnSpPr>
        <p:spPr>
          <a:xfrm>
            <a:off x="1422496" y="4237552"/>
            <a:ext cx="2100237" cy="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ZoneTexte 42">
            <a:extLst>
              <a:ext uri="{FF2B5EF4-FFF2-40B4-BE49-F238E27FC236}">
                <a16:creationId xmlns:a16="http://schemas.microsoft.com/office/drawing/2014/main" id="{F327CF62-DEE4-4262-84B5-756A73EBE21B}"/>
              </a:ext>
            </a:extLst>
          </p:cNvPr>
          <p:cNvSpPr txBox="1"/>
          <p:nvPr/>
        </p:nvSpPr>
        <p:spPr>
          <a:xfrm>
            <a:off x="0" y="3357491"/>
            <a:ext cx="2403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validation avant l’envoi du formulaire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75A76C86-2EA6-43B3-82F4-08BC59A5977D}"/>
              </a:ext>
            </a:extLst>
          </p:cNvPr>
          <p:cNvSpPr txBox="1"/>
          <p:nvPr/>
        </p:nvSpPr>
        <p:spPr>
          <a:xfrm>
            <a:off x="2600874" y="3383168"/>
            <a:ext cx="41231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Validation à la création de l’objet modèle avec le résultat dans le </a:t>
            </a:r>
            <a:r>
              <a:rPr lang="fr-CA" dirty="0">
                <a:hlinkClick r:id="rId13"/>
              </a:rPr>
              <a:t>ModelState</a:t>
            </a:r>
            <a:r>
              <a:rPr lang="fr-CA" dirty="0"/>
              <a:t>!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3C90F34-71BF-4A2A-9A12-1A1BE32ADA6B}"/>
              </a:ext>
            </a:extLst>
          </p:cNvPr>
          <p:cNvCxnSpPr>
            <a:cxnSpLocks/>
          </p:cNvCxnSpPr>
          <p:nvPr/>
        </p:nvCxnSpPr>
        <p:spPr>
          <a:xfrm>
            <a:off x="4835923" y="4294386"/>
            <a:ext cx="2100237" cy="522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318AE18-5BE9-4916-A189-5F8FF88F93AF}"/>
              </a:ext>
            </a:extLst>
          </p:cNvPr>
          <p:cNvSpPr txBox="1"/>
          <p:nvPr/>
        </p:nvSpPr>
        <p:spPr>
          <a:xfrm>
            <a:off x="6422375" y="3582927"/>
            <a:ext cx="27053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Contraintes BD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66B724-361F-41A4-B487-612C556A26FC}"/>
              </a:ext>
            </a:extLst>
          </p:cNvPr>
          <p:cNvSpPr/>
          <p:nvPr/>
        </p:nvSpPr>
        <p:spPr>
          <a:xfrm>
            <a:off x="2957625" y="2458268"/>
            <a:ext cx="3300455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Web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 le serveur</a:t>
            </a:r>
            <a:endParaRPr lang="fr-F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fr-FR" sz="32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53C987-2198-490A-8C34-3F1AB0A88E1B}"/>
              </a:ext>
            </a:extLst>
          </p:cNvPr>
          <p:cNvSpPr/>
          <p:nvPr/>
        </p:nvSpPr>
        <p:spPr>
          <a:xfrm>
            <a:off x="-31223" y="2727209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Navigateur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27B3C2-36AD-49E4-A88D-F1E87FC8C012}"/>
              </a:ext>
            </a:extLst>
          </p:cNvPr>
          <p:cNvSpPr/>
          <p:nvPr/>
        </p:nvSpPr>
        <p:spPr>
          <a:xfrm>
            <a:off x="5978113" y="2727209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</a:t>
            </a:r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Niveau</a:t>
            </a:r>
            <a:r>
              <a:rPr lang="en-US" dirty="0"/>
              <a:t> de validations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1277147-790D-4876-A983-871DFE565FD3}"/>
              </a:ext>
            </a:extLst>
          </p:cNvPr>
          <p:cNvSpPr txBox="1"/>
          <p:nvPr/>
        </p:nvSpPr>
        <p:spPr>
          <a:xfrm>
            <a:off x="113930" y="4459181"/>
            <a:ext cx="2705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/>
              <a:t>Affichage des erreurs.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E244832-82BB-4C95-8C69-6901FF173AD7}"/>
              </a:ext>
            </a:extLst>
          </p:cNvPr>
          <p:cNvSpPr txBox="1"/>
          <p:nvPr/>
        </p:nvSpPr>
        <p:spPr>
          <a:xfrm>
            <a:off x="3180692" y="4462141"/>
            <a:ext cx="2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Retour de la vue avec le dictionnaire d’erreurs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A" dirty="0"/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8361C8BD-2536-424A-B36B-036A09D5942B}"/>
              </a:ext>
            </a:extLst>
          </p:cNvPr>
          <p:cNvCxnSpPr>
            <a:cxnSpLocks/>
          </p:cNvCxnSpPr>
          <p:nvPr/>
        </p:nvCxnSpPr>
        <p:spPr>
          <a:xfrm flipH="1">
            <a:off x="1844258" y="4294386"/>
            <a:ext cx="111769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75A76C86-2EA6-43B3-82F4-08BC59A5977D}"/>
              </a:ext>
            </a:extLst>
          </p:cNvPr>
          <p:cNvSpPr txBox="1"/>
          <p:nvPr/>
        </p:nvSpPr>
        <p:spPr>
          <a:xfrm>
            <a:off x="2600874" y="3383168"/>
            <a:ext cx="41231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Si </a:t>
            </a:r>
            <a:r>
              <a:rPr lang="fr-CA" dirty="0" err="1"/>
              <a:t>ModelState.IsValid</a:t>
            </a:r>
            <a:r>
              <a:rPr lang="fr-CA" dirty="0"/>
              <a:t> n’est pas valide, on retourne la vue avec les erreurs dans le </a:t>
            </a:r>
            <a:r>
              <a:rPr lang="fr-CA" dirty="0" err="1">
                <a:hlinkClick r:id="rId2"/>
              </a:rPr>
              <a:t>ModelState</a:t>
            </a:r>
            <a:r>
              <a:rPr lang="fr-CA" dirty="0"/>
              <a:t>!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53C90F34-71BF-4A2A-9A12-1A1BE32ADA6B}"/>
              </a:ext>
            </a:extLst>
          </p:cNvPr>
          <p:cNvCxnSpPr>
            <a:cxnSpLocks/>
          </p:cNvCxnSpPr>
          <p:nvPr/>
        </p:nvCxnSpPr>
        <p:spPr>
          <a:xfrm flipH="1">
            <a:off x="5833213" y="4294386"/>
            <a:ext cx="11783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F318AE18-5BE9-4916-A189-5F8FF88F93AF}"/>
              </a:ext>
            </a:extLst>
          </p:cNvPr>
          <p:cNvSpPr txBox="1"/>
          <p:nvPr/>
        </p:nvSpPr>
        <p:spPr>
          <a:xfrm>
            <a:off x="6422375" y="3582927"/>
            <a:ext cx="27053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CA" dirty="0"/>
              <a:t>Exception par rapport aux contraintes BD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B18B17C-5B92-451C-80F3-0BB53FB86159}"/>
              </a:ext>
            </a:extLst>
          </p:cNvPr>
          <p:cNvSpPr txBox="1"/>
          <p:nvPr/>
        </p:nvSpPr>
        <p:spPr>
          <a:xfrm>
            <a:off x="6247454" y="4459181"/>
            <a:ext cx="46030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1600" b="0" i="0" dirty="0" err="1">
                <a:solidFill>
                  <a:srgbClr val="333333"/>
                </a:solidFill>
                <a:effectLst/>
              </a:rPr>
              <a:t>DbUpdateException</a:t>
            </a:r>
            <a:endParaRPr lang="fr-CA" sz="1600" b="0" i="0" dirty="0">
              <a:solidFill>
                <a:srgbClr val="333333"/>
              </a:solidFill>
              <a:effectLst/>
            </a:endParaRPr>
          </a:p>
          <a:p>
            <a:r>
              <a:rPr lang="fr-CA" sz="1600" b="0" i="0" dirty="0" err="1">
                <a:solidFill>
                  <a:srgbClr val="171717"/>
                </a:solidFill>
                <a:effectLst/>
              </a:rPr>
              <a:t>DbUpdateConcurrencyException</a:t>
            </a:r>
            <a:r>
              <a:rPr lang="fr-CA" sz="1600" b="0" i="0" dirty="0">
                <a:solidFill>
                  <a:srgbClr val="171717"/>
                </a:solidFill>
                <a:effectLst/>
              </a:rPr>
              <a:t> </a:t>
            </a:r>
            <a:r>
              <a:rPr lang="fr-CA" sz="1600" b="0" i="0" dirty="0">
                <a:solidFill>
                  <a:srgbClr val="333333"/>
                </a:solidFill>
                <a:effectLst/>
              </a:rPr>
              <a:t> </a:t>
            </a:r>
            <a:endParaRPr lang="fr-CA" sz="1600" dirty="0"/>
          </a:p>
        </p:txBody>
      </p:sp>
      <p:pic>
        <p:nvPicPr>
          <p:cNvPr id="22" name="Graphique 21" descr="Base de données">
            <a:extLst>
              <a:ext uri="{FF2B5EF4-FFF2-40B4-BE49-F238E27FC236}">
                <a16:creationId xmlns:a16="http://schemas.microsoft.com/office/drawing/2014/main" id="{F45B75B8-A2B7-44A7-9177-D4832AB36D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71141" y="1484420"/>
            <a:ext cx="914400" cy="914400"/>
          </a:xfrm>
          <a:prstGeom prst="rect">
            <a:avLst/>
          </a:prstGeom>
        </p:spPr>
      </p:pic>
      <p:pic>
        <p:nvPicPr>
          <p:cNvPr id="23" name="Graphique 22" descr="Serveur">
            <a:extLst>
              <a:ext uri="{FF2B5EF4-FFF2-40B4-BE49-F238E27FC236}">
                <a16:creationId xmlns:a16="http://schemas.microsoft.com/office/drawing/2014/main" id="{7373A245-5369-4035-9049-91C54D036D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76070" y="1484420"/>
            <a:ext cx="914400" cy="914400"/>
          </a:xfrm>
          <a:prstGeom prst="rect">
            <a:avLst/>
          </a:prstGeom>
        </p:spPr>
      </p:pic>
      <p:pic>
        <p:nvPicPr>
          <p:cNvPr id="24" name="Graphique 23" descr="Ethernet">
            <a:extLst>
              <a:ext uri="{FF2B5EF4-FFF2-40B4-BE49-F238E27FC236}">
                <a16:creationId xmlns:a16="http://schemas.microsoft.com/office/drawing/2014/main" id="{46CCC0C0-4ED3-4FC2-954E-0FB4EF4721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71866" y="1825840"/>
            <a:ext cx="914400" cy="914400"/>
          </a:xfrm>
          <a:prstGeom prst="rect">
            <a:avLst/>
          </a:prstGeom>
        </p:spPr>
      </p:pic>
      <p:pic>
        <p:nvPicPr>
          <p:cNvPr id="25" name="Graphique 24" descr="Internet">
            <a:extLst>
              <a:ext uri="{FF2B5EF4-FFF2-40B4-BE49-F238E27FC236}">
                <a16:creationId xmlns:a16="http://schemas.microsoft.com/office/drawing/2014/main" id="{29564483-7D49-4897-B3BC-5E8628C33F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1000" y="1484420"/>
            <a:ext cx="914400" cy="914400"/>
          </a:xfrm>
          <a:prstGeom prst="rect">
            <a:avLst/>
          </a:prstGeom>
        </p:spPr>
      </p:pic>
      <p:pic>
        <p:nvPicPr>
          <p:cNvPr id="26" name="Graphique 25" descr="Ethernet">
            <a:extLst>
              <a:ext uri="{FF2B5EF4-FFF2-40B4-BE49-F238E27FC236}">
                <a16:creationId xmlns:a16="http://schemas.microsoft.com/office/drawing/2014/main" id="{47E673D1-A391-4A39-A40F-FBBC3A090A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05841" y="1931448"/>
            <a:ext cx="914400" cy="914400"/>
          </a:xfrm>
          <a:prstGeom prst="rect">
            <a:avLst/>
          </a:prstGeom>
        </p:spPr>
      </p:pic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172C748F-1004-4BE7-8718-65D8922C5944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5400" y="1941620"/>
            <a:ext cx="2480670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F1219203-5A78-4A19-B0D8-301229E73038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690470" y="1921830"/>
            <a:ext cx="2480671" cy="1979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2939270D-0B3F-464E-B821-42C8D4F2669B}"/>
              </a:ext>
            </a:extLst>
          </p:cNvPr>
          <p:cNvSpPr/>
          <p:nvPr/>
        </p:nvSpPr>
        <p:spPr>
          <a:xfrm>
            <a:off x="-31223" y="2727209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Navigateur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9AC240-7F38-4837-A782-65CD19390007}"/>
              </a:ext>
            </a:extLst>
          </p:cNvPr>
          <p:cNvSpPr/>
          <p:nvPr/>
        </p:nvSpPr>
        <p:spPr>
          <a:xfrm>
            <a:off x="5978113" y="2727209"/>
            <a:ext cx="330045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B4845E-9414-41A2-8656-BF863648C12D}"/>
              </a:ext>
            </a:extLst>
          </p:cNvPr>
          <p:cNvSpPr/>
          <p:nvPr/>
        </p:nvSpPr>
        <p:spPr>
          <a:xfrm>
            <a:off x="2957625" y="2458268"/>
            <a:ext cx="3300455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fr-FR" sz="32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Application Web</a:t>
            </a:r>
            <a:r>
              <a:rPr lang="fr-FR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 le serveur</a:t>
            </a:r>
            <a:endParaRPr lang="fr-FR" sz="20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fr-FR" sz="3200" dirty="0">
              <a:ln w="0"/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68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BF19BA-CB3C-4CE8-851C-D35FCEBDD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Les trois sont importants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E5EDCA-914B-43EA-987F-15A7A00FA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371600"/>
            <a:ext cx="845820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BD : pour l’intégrité des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</a:t>
            </a: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Web : pour l’intégrité des données et les règles d’affaires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Navigateur : pour l’affichage des erreurs et éviter des envois inutiles. </a:t>
            </a:r>
          </a:p>
        </p:txBody>
      </p:sp>
    </p:spTree>
    <p:extLst>
      <p:ext uri="{BB962C8B-B14F-4D97-AF65-F5344CB8AC3E}">
        <p14:creationId xmlns:p14="http://schemas.microsoft.com/office/powerpoint/2010/main" val="31548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AF28F9-4180-1F4A-812C-796382D9B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2562361"/>
            <a:ext cx="9067800" cy="1470025"/>
          </a:xfrm>
        </p:spPr>
        <p:txBody>
          <a:bodyPr/>
          <a:lstStyle/>
          <a:p>
            <a:r>
              <a:rPr lang="fr-CA" dirty="0"/>
              <a:t>Les validations dans le navigateur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55681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8484949-17F6-47A4-9383-DE93719E2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082" y="1175326"/>
            <a:ext cx="5896798" cy="6382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977C754-B371-463E-AD7D-796550511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319" y="3302683"/>
            <a:ext cx="5906324" cy="523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36C7FD9-E439-4575-8044-78EAB5AB8134}"/>
              </a:ext>
            </a:extLst>
          </p:cNvPr>
          <p:cNvSpPr txBox="1"/>
          <p:nvPr/>
        </p:nvSpPr>
        <p:spPr>
          <a:xfrm>
            <a:off x="394219" y="136150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Navigateur :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D9038A3-2F68-4249-B21E-5D2210BC3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93" r="31470"/>
          <a:stretch/>
        </p:blipFill>
        <p:spPr>
          <a:xfrm>
            <a:off x="152400" y="2071959"/>
            <a:ext cx="4343401" cy="104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1157E8D-FC0F-451E-98E0-8557F7A0A429}"/>
              </a:ext>
            </a:extLst>
          </p:cNvPr>
          <p:cNvCxnSpPr>
            <a:cxnSpLocks/>
          </p:cNvCxnSpPr>
          <p:nvPr/>
        </p:nvCxnSpPr>
        <p:spPr>
          <a:xfrm flipV="1">
            <a:off x="2743200" y="1598048"/>
            <a:ext cx="533400" cy="9978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3E49BBD-786D-45A9-87BB-E173C7026DF8}"/>
              </a:ext>
            </a:extLst>
          </p:cNvPr>
          <p:cNvCxnSpPr>
            <a:cxnSpLocks/>
          </p:cNvCxnSpPr>
          <p:nvPr/>
        </p:nvCxnSpPr>
        <p:spPr>
          <a:xfrm>
            <a:off x="2324100" y="2902978"/>
            <a:ext cx="952500" cy="7067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04A7A-CFD0-442C-B92B-C82A4B6B1A6F}"/>
              </a:ext>
            </a:extLst>
          </p:cNvPr>
          <p:cNvSpPr txBox="1"/>
          <p:nvPr/>
        </p:nvSpPr>
        <p:spPr>
          <a:xfrm>
            <a:off x="3009900" y="4316530"/>
            <a:ext cx="54261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L’affichage des validations se fait d’ailleurs automatiquement… Il affiche le résultat des validations javascript et le contenu du </a:t>
            </a:r>
            <a:r>
              <a:rPr lang="fr-CA" dirty="0" err="1"/>
              <a:t>ModelState</a:t>
            </a:r>
            <a:r>
              <a:rPr lang="fr-CA" dirty="0"/>
              <a:t>. 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8949D22-46FE-4BD1-9897-47465EC041D3}"/>
              </a:ext>
            </a:extLst>
          </p:cNvPr>
          <p:cNvSpPr txBox="1"/>
          <p:nvPr/>
        </p:nvSpPr>
        <p:spPr>
          <a:xfrm>
            <a:off x="4572000" y="2313838"/>
            <a:ext cx="449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Les différents composants MVC génèrent du HTML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5EF6085-1CF2-4FCA-B33C-4A87B338D7C3}"/>
              </a:ext>
            </a:extLst>
          </p:cNvPr>
          <p:cNvSpPr txBox="1"/>
          <p:nvPr/>
        </p:nvSpPr>
        <p:spPr>
          <a:xfrm>
            <a:off x="3009900" y="3874809"/>
            <a:ext cx="449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Il génère aussi le html de jquery-validation.</a:t>
            </a:r>
          </a:p>
        </p:txBody>
      </p:sp>
    </p:spTree>
    <p:extLst>
      <p:ext uri="{BB962C8B-B14F-4D97-AF65-F5344CB8AC3E}">
        <p14:creationId xmlns:p14="http://schemas.microsoft.com/office/powerpoint/2010/main" val="2675658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C44D03B-D307-404E-9933-5EA7D06A9991}"/>
              </a:ext>
            </a:extLst>
          </p:cNvPr>
          <p:cNvSpPr txBox="1"/>
          <p:nvPr/>
        </p:nvSpPr>
        <p:spPr>
          <a:xfrm>
            <a:off x="835300" y="1831963"/>
            <a:ext cx="642136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dirty="0">
                <a:cs typeface="Calibri"/>
              </a:rPr>
              <a:t>Le </a:t>
            </a:r>
            <a:r>
              <a:rPr lang="fr-FR" dirty="0" err="1">
                <a:cs typeface="Calibri"/>
              </a:rPr>
              <a:t>jquery</a:t>
            </a:r>
            <a:r>
              <a:rPr lang="fr-FR" dirty="0">
                <a:cs typeface="Calibri"/>
              </a:rPr>
              <a:t>-validation vient d'une librairie javascript et donc d'un script. Cette référence est habituellement sous le /</a:t>
            </a:r>
            <a:r>
              <a:rPr lang="fr-FR" dirty="0" err="1">
                <a:cs typeface="Calibri"/>
              </a:rPr>
              <a:t>Shared</a:t>
            </a:r>
            <a:r>
              <a:rPr lang="fr-FR" dirty="0">
                <a:cs typeface="Calibri"/>
              </a:rPr>
              <a:t>/, nommé _</a:t>
            </a:r>
            <a:r>
              <a:rPr lang="fr-FR" dirty="0" err="1">
                <a:cs typeface="Calibri"/>
              </a:rPr>
              <a:t>ValidationScriptsPartial</a:t>
            </a:r>
            <a:r>
              <a:rPr lang="fr-FR" dirty="0">
                <a:cs typeface="Calibri"/>
              </a:rPr>
              <a:t>. Il faut donc l'ajouter dans les vues avec validation ou ajouter -scripts  lors de la génération des vues.</a:t>
            </a:r>
          </a:p>
        </p:txBody>
      </p:sp>
      <p:pic>
        <p:nvPicPr>
          <p:cNvPr id="5" name="Image 5" descr="Une image contenant oiseau&#10;&#10;Description générée automatiquement">
            <a:extLst>
              <a:ext uri="{FF2B5EF4-FFF2-40B4-BE49-F238E27FC236}">
                <a16:creationId xmlns:a16="http://schemas.microsoft.com/office/drawing/2014/main" id="{864B4A59-5BA5-4C0C-8F16-F723DFF8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69" y="3787409"/>
            <a:ext cx="8050832" cy="11420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EDB567A-7D15-492C-A30E-2470869DF59C}"/>
              </a:ext>
            </a:extLst>
          </p:cNvPr>
          <p:cNvSpPr txBox="1"/>
          <p:nvPr/>
        </p:nvSpPr>
        <p:spPr>
          <a:xfrm>
            <a:off x="394219" y="1361505"/>
            <a:ext cx="541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/>
              <a:t>Navigateur :</a:t>
            </a:r>
          </a:p>
        </p:txBody>
      </p:sp>
    </p:spTree>
    <p:extLst>
      <p:ext uri="{BB962C8B-B14F-4D97-AF65-F5344CB8AC3E}">
        <p14:creationId xmlns:p14="http://schemas.microsoft.com/office/powerpoint/2010/main" val="3224625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84D47C-7731-41BC-8F7C-8948F8E8A031}">
  <ds:schemaRefs>
    <ds:schemaRef ds:uri="http://schemas.microsoft.com/office/2006/metadata/properties"/>
    <ds:schemaRef ds:uri="http://www.w3.org/2000/xmlns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A560C05-50F2-4910-B038-149A6C4C27DF}"/>
</file>

<file path=docProps/app.xml><?xml version="1.0" encoding="utf-8"?>
<Properties xmlns="http://schemas.openxmlformats.org/officeDocument/2006/extended-properties" xmlns:vt="http://schemas.openxmlformats.org/officeDocument/2006/docPropsVTypes">
  <TotalTime>6716</TotalTime>
  <Words>939</Words>
  <Application>Microsoft Office PowerPoint</Application>
  <PresentationFormat>Affichage à l'écran (4:3)</PresentationFormat>
  <Paragraphs>134</Paragraphs>
  <Slides>19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Consolas</vt:lpstr>
      <vt:lpstr>Courier New</vt:lpstr>
      <vt:lpstr>Impact</vt:lpstr>
      <vt:lpstr>Office Theme</vt:lpstr>
      <vt:lpstr>Programmation Web Transactionnelle</vt:lpstr>
      <vt:lpstr>Présentation PowerPoint</vt:lpstr>
      <vt:lpstr>Validations</vt:lpstr>
      <vt:lpstr>Niveaux de validations</vt:lpstr>
      <vt:lpstr>Niveau de validations</vt:lpstr>
      <vt:lpstr>Les trois sont importants</vt:lpstr>
      <vt:lpstr>Les validations dans le navigateur</vt:lpstr>
      <vt:lpstr>Présentation PowerPoint</vt:lpstr>
      <vt:lpstr>Présentation PowerPoint</vt:lpstr>
      <vt:lpstr>Présentation PowerPoint</vt:lpstr>
      <vt:lpstr>Présentation PowerPoint</vt:lpstr>
      <vt:lpstr>Les annotations et validateurs</vt:lpstr>
      <vt:lpstr>Mais d’où viennent ces validations? </vt:lpstr>
      <vt:lpstr>Les annotations ont une triple fonction</vt:lpstr>
      <vt:lpstr>Les annotations</vt:lpstr>
      <vt:lpstr>Clé primaire</vt:lpstr>
      <vt:lpstr>Clé primaire</vt:lpstr>
      <vt:lpstr>Les DataAnnotations</vt:lpstr>
      <vt:lpstr>Le nom du type…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190</cp:revision>
  <dcterms:created xsi:type="dcterms:W3CDTF">2012-04-23T14:57:20Z</dcterms:created>
  <dcterms:modified xsi:type="dcterms:W3CDTF">2021-08-26T11:00:00Z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